
<file path=[Content_Types].xml><?xml version="1.0" encoding="utf-8"?>
<Types xmlns="http://schemas.openxmlformats.org/package/2006/content-types">
  <Default Extension="jfif" ContentType="image/jpeg"/>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ppt/revisionInfo.xml" ContentType="application/vnd.ms-powerpoint.revision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3" r:id="rId7"/>
    <p:sldId id="258" r:id="rId8"/>
    <p:sldId id="276" r:id="rId9"/>
    <p:sldId id="279" r:id="rId10"/>
    <p:sldId id="280" r:id="rId11"/>
    <p:sldId id="273" r:id="rId12"/>
    <p:sldId id="277" r:id="rId13"/>
    <p:sldId id="259" r:id="rId14"/>
    <p:sldId id="266" r:id="rId15"/>
    <p:sldId id="267" r:id="rId16"/>
    <p:sldId id="269" r:id="rId17"/>
    <p:sldId id="272" r:id="rId18"/>
    <p:sldId id="271" r:id="rId19"/>
    <p:sldId id="278" r:id="rId20"/>
    <p:sldId id="270"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7991D-7DB4-49F2-A41C-D67179F990B6}" v="25" dt="2020-08-31T17:12:09.188"/>
    <p1510:client id="{DF4F8AE9-1A38-4936-9C55-EE551C16A695}" v="131" dt="2020-08-31T14:40:28.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5D77EFE4-A63A-447B-9F4F-C58419BE4F96}" type="doc">
      <dgm:prSet loTypeId="urn:microsoft.com/office/officeart/2017/3/layout/HorizontalLabelsTimeline" loCatId="process" qsTypeId="urn:microsoft.com/office/officeart/2005/8/quickstyle/simple1" qsCatId="simple" csTypeId="urn:microsoft.com/office/officeart/2005/8/colors/accent2_2" csCatId="accent2" phldr="1"/>
      <dgm:spPr/>
      <dgm:t>
        <a:bodyPr/>
        <a:lstStyle/>
        <a:p>
          <a:endParaRPr lang="en-US"/>
        </a:p>
      </dgm:t>
    </dgm:pt>
    <dgm:pt modelId="{839DEB5C-B407-4305-8F5F-8E3BE7E5D9ED}">
      <dgm:prSet custT="1"/>
      <dgm:spPr/>
      <dgm:t>
        <a:bodyPr/>
        <a:lstStyle/>
        <a:p>
          <a:pPr>
            <a:defRPr b="1"/>
          </a:pPr>
          <a:r>
            <a:rPr lang="en-US" sz="2400"/>
            <a:t>Mon. 31 Aug.</a:t>
          </a:r>
        </a:p>
      </dgm:t>
    </dgm:pt>
    <dgm:pt modelId="{FA361AF5-927F-4747-BE61-B2E52A099425}" type="parTrans" cxnId="{120278FA-86D1-47B3-BF4A-C7688F1D6A37}">
      <dgm:prSet/>
      <dgm:spPr/>
      <dgm:t>
        <a:bodyPr/>
        <a:lstStyle/>
        <a:p>
          <a:endParaRPr lang="en-US" sz="2400"/>
        </a:p>
      </dgm:t>
    </dgm:pt>
    <dgm:pt modelId="{63941E16-B14A-4901-835D-BCAC7AF37D93}" type="sibTrans" cxnId="{120278FA-86D1-47B3-BF4A-C7688F1D6A37}">
      <dgm:prSet/>
      <dgm:spPr/>
      <dgm:t>
        <a:bodyPr/>
        <a:lstStyle/>
        <a:p>
          <a:endParaRPr lang="en-US" sz="2400"/>
        </a:p>
      </dgm:t>
    </dgm:pt>
    <dgm:pt modelId="{4314B835-A19E-43F4-BF1B-41BA24F71482}">
      <dgm:prSet custT="1"/>
      <dgm:spPr/>
      <dgm:t>
        <a:bodyPr/>
        <a:lstStyle/>
        <a:p>
          <a:r>
            <a:rPr lang="en-US" sz="2400" dirty="0"/>
            <a:t>School Operational Plan will be presented to teachers.</a:t>
          </a:r>
        </a:p>
      </dgm:t>
    </dgm:pt>
    <dgm:pt modelId="{2477EEA7-D083-4A64-BA18-56F4A7EC96C4}" type="parTrans" cxnId="{3805F5D1-0C6D-4F2C-BF3C-4BF20AFF87F1}">
      <dgm:prSet/>
      <dgm:spPr/>
      <dgm:t>
        <a:bodyPr/>
        <a:lstStyle/>
        <a:p>
          <a:endParaRPr lang="en-US" sz="2400"/>
        </a:p>
      </dgm:t>
    </dgm:pt>
    <dgm:pt modelId="{D9BFD53A-8ADD-40C2-9AA0-7E2ECB3E7607}" type="sibTrans" cxnId="{3805F5D1-0C6D-4F2C-BF3C-4BF20AFF87F1}">
      <dgm:prSet/>
      <dgm:spPr/>
      <dgm:t>
        <a:bodyPr/>
        <a:lstStyle/>
        <a:p>
          <a:endParaRPr lang="en-US" sz="2400"/>
        </a:p>
      </dgm:t>
    </dgm:pt>
    <dgm:pt modelId="{BC99E910-5116-4210-83D6-BC844361AA6A}">
      <dgm:prSet custT="1"/>
      <dgm:spPr/>
      <dgm:t>
        <a:bodyPr/>
        <a:lstStyle/>
        <a:p>
          <a:pPr>
            <a:defRPr b="1"/>
          </a:pPr>
          <a:r>
            <a:rPr lang="en-US" sz="2400"/>
            <a:t>Thu. 3 Sep.</a:t>
          </a:r>
        </a:p>
      </dgm:t>
    </dgm:pt>
    <dgm:pt modelId="{38D6C128-71A1-4A48-A243-AE2BAC4A0913}" type="parTrans" cxnId="{63413DB9-4DD7-41EF-9400-0605F824F4F8}">
      <dgm:prSet/>
      <dgm:spPr/>
      <dgm:t>
        <a:bodyPr/>
        <a:lstStyle/>
        <a:p>
          <a:endParaRPr lang="en-US" sz="2400"/>
        </a:p>
      </dgm:t>
    </dgm:pt>
    <dgm:pt modelId="{B432AD76-5BEA-4059-B71C-B58A9B7B8C54}" type="sibTrans" cxnId="{63413DB9-4DD7-41EF-9400-0605F824F4F8}">
      <dgm:prSet/>
      <dgm:spPr/>
      <dgm:t>
        <a:bodyPr/>
        <a:lstStyle/>
        <a:p>
          <a:endParaRPr lang="en-US" sz="2400"/>
        </a:p>
      </dgm:t>
    </dgm:pt>
    <dgm:pt modelId="{87A87501-AECC-47B4-BFA4-0CEA9B663414}">
      <dgm:prSet custT="1"/>
      <dgm:spPr/>
      <dgm:t>
        <a:bodyPr/>
        <a:lstStyle/>
        <a:p>
          <a:r>
            <a:rPr lang="en-US" sz="2400" dirty="0"/>
            <a:t>School Operational Plan will be shared with parents via email and website.</a:t>
          </a:r>
        </a:p>
      </dgm:t>
    </dgm:pt>
    <dgm:pt modelId="{D6EB7896-EAF2-46A3-89CB-ECD52381756C}" type="parTrans" cxnId="{90EAE1B5-A6D6-49AE-9381-B45592C63B1C}">
      <dgm:prSet/>
      <dgm:spPr/>
      <dgm:t>
        <a:bodyPr/>
        <a:lstStyle/>
        <a:p>
          <a:endParaRPr lang="en-US" sz="2400"/>
        </a:p>
      </dgm:t>
    </dgm:pt>
    <dgm:pt modelId="{1BCAAD73-FF25-42F4-87D5-4F45706A1885}" type="sibTrans" cxnId="{90EAE1B5-A6D6-49AE-9381-B45592C63B1C}">
      <dgm:prSet/>
      <dgm:spPr/>
      <dgm:t>
        <a:bodyPr/>
        <a:lstStyle/>
        <a:p>
          <a:endParaRPr lang="en-US" sz="2400"/>
        </a:p>
      </dgm:t>
    </dgm:pt>
    <dgm:pt modelId="{B722BA1C-A937-44CF-8E3F-EF2C189AB300}">
      <dgm:prSet custT="1"/>
      <dgm:spPr/>
      <dgm:t>
        <a:bodyPr/>
        <a:lstStyle/>
        <a:p>
          <a:pPr>
            <a:defRPr b="1"/>
          </a:pPr>
          <a:r>
            <a:rPr lang="en-US" sz="2400"/>
            <a:t>Tue. 8 Sep.</a:t>
          </a:r>
        </a:p>
      </dgm:t>
    </dgm:pt>
    <dgm:pt modelId="{3E039EA1-6163-4D51-BF13-482234642ED9}" type="parTrans" cxnId="{DAB0DEC5-F343-430D-B7A6-193E8B068A6E}">
      <dgm:prSet/>
      <dgm:spPr/>
      <dgm:t>
        <a:bodyPr/>
        <a:lstStyle/>
        <a:p>
          <a:endParaRPr lang="en-US" sz="2400"/>
        </a:p>
      </dgm:t>
    </dgm:pt>
    <dgm:pt modelId="{895CB464-C953-4FE7-92DF-5A440989ED08}" type="sibTrans" cxnId="{DAB0DEC5-F343-430D-B7A6-193E8B068A6E}">
      <dgm:prSet/>
      <dgm:spPr/>
      <dgm:t>
        <a:bodyPr/>
        <a:lstStyle/>
        <a:p>
          <a:endParaRPr lang="en-US" sz="2400"/>
        </a:p>
      </dgm:t>
    </dgm:pt>
    <dgm:pt modelId="{BB68925A-40EB-463B-B0E8-D440942BE8CA}">
      <dgm:prSet custT="1"/>
      <dgm:spPr/>
      <dgm:t>
        <a:bodyPr/>
        <a:lstStyle/>
        <a:p>
          <a:r>
            <a:rPr lang="en-US" sz="2400"/>
            <a:t>Grade 6, 7, 8 students only</a:t>
          </a:r>
        </a:p>
      </dgm:t>
    </dgm:pt>
    <dgm:pt modelId="{425B8255-E89D-4427-8CE5-839DE812A495}" type="parTrans" cxnId="{F5BD6FAD-9FC8-4677-BB41-74785DB8DA24}">
      <dgm:prSet/>
      <dgm:spPr/>
      <dgm:t>
        <a:bodyPr/>
        <a:lstStyle/>
        <a:p>
          <a:endParaRPr lang="en-US" sz="2400"/>
        </a:p>
      </dgm:t>
    </dgm:pt>
    <dgm:pt modelId="{BE0AE07E-47D3-4E84-8A83-767D6D38133D}" type="sibTrans" cxnId="{F5BD6FAD-9FC8-4677-BB41-74785DB8DA24}">
      <dgm:prSet/>
      <dgm:spPr/>
      <dgm:t>
        <a:bodyPr/>
        <a:lstStyle/>
        <a:p>
          <a:endParaRPr lang="en-US" sz="2400"/>
        </a:p>
      </dgm:t>
    </dgm:pt>
    <dgm:pt modelId="{681142C4-93DB-4479-9465-0A2B9578BC7B}">
      <dgm:prSet custT="1"/>
      <dgm:spPr/>
      <dgm:t>
        <a:bodyPr/>
        <a:lstStyle/>
        <a:p>
          <a:pPr>
            <a:defRPr b="1"/>
          </a:pPr>
          <a:r>
            <a:rPr lang="en-US" sz="2400"/>
            <a:t>Wed. 9 Sep.</a:t>
          </a:r>
        </a:p>
      </dgm:t>
    </dgm:pt>
    <dgm:pt modelId="{BE1D151A-3FA8-43CB-998E-493D1E5D509A}" type="parTrans" cxnId="{E5B7CEB6-6B86-4383-8A24-ED50C8B0C3C9}">
      <dgm:prSet/>
      <dgm:spPr/>
      <dgm:t>
        <a:bodyPr/>
        <a:lstStyle/>
        <a:p>
          <a:endParaRPr lang="en-US" sz="2400"/>
        </a:p>
      </dgm:t>
    </dgm:pt>
    <dgm:pt modelId="{014582F2-B380-459E-8012-C2F5E06441E5}" type="sibTrans" cxnId="{E5B7CEB6-6B86-4383-8A24-ED50C8B0C3C9}">
      <dgm:prSet/>
      <dgm:spPr/>
      <dgm:t>
        <a:bodyPr/>
        <a:lstStyle/>
        <a:p>
          <a:endParaRPr lang="en-US" sz="2400"/>
        </a:p>
      </dgm:t>
    </dgm:pt>
    <dgm:pt modelId="{411BD039-261D-4A75-9582-0F0DFA2E9396}">
      <dgm:prSet custT="1"/>
      <dgm:spPr/>
      <dgm:t>
        <a:bodyPr/>
        <a:lstStyle/>
        <a:p>
          <a:r>
            <a:rPr lang="en-US" sz="2400"/>
            <a:t>Grade 9-12 students only</a:t>
          </a:r>
        </a:p>
      </dgm:t>
    </dgm:pt>
    <dgm:pt modelId="{F62706E2-3CD5-43D8-A62E-97A0BC1AAA5E}" type="parTrans" cxnId="{156C7068-AC29-494E-933A-9BD7E9AD86B0}">
      <dgm:prSet/>
      <dgm:spPr/>
      <dgm:t>
        <a:bodyPr/>
        <a:lstStyle/>
        <a:p>
          <a:endParaRPr lang="en-US" sz="2400"/>
        </a:p>
      </dgm:t>
    </dgm:pt>
    <dgm:pt modelId="{B4D831B8-533E-433F-A91A-8DC4728B0F0A}" type="sibTrans" cxnId="{156C7068-AC29-494E-933A-9BD7E9AD86B0}">
      <dgm:prSet/>
      <dgm:spPr/>
      <dgm:t>
        <a:bodyPr/>
        <a:lstStyle/>
        <a:p>
          <a:endParaRPr lang="en-US" sz="2400"/>
        </a:p>
      </dgm:t>
    </dgm:pt>
    <dgm:pt modelId="{F9A9AE3B-C48C-4C9B-BB5C-0CB69F380540}">
      <dgm:prSet custT="1"/>
      <dgm:spPr/>
      <dgm:t>
        <a:bodyPr/>
        <a:lstStyle/>
        <a:p>
          <a:pPr>
            <a:defRPr b="1"/>
          </a:pPr>
          <a:r>
            <a:rPr lang="en-US" sz="2400"/>
            <a:t>Thu. 10 Sep.</a:t>
          </a:r>
        </a:p>
      </dgm:t>
    </dgm:pt>
    <dgm:pt modelId="{1AABD170-CEB3-40D0-9102-9CFEB75583B6}" type="parTrans" cxnId="{EC152692-CA9D-430A-9060-9ECF854A5173}">
      <dgm:prSet/>
      <dgm:spPr/>
      <dgm:t>
        <a:bodyPr/>
        <a:lstStyle/>
        <a:p>
          <a:endParaRPr lang="en-US" sz="2400"/>
        </a:p>
      </dgm:t>
    </dgm:pt>
    <dgm:pt modelId="{D0355312-4B16-44F8-A61E-678C894B91FB}" type="sibTrans" cxnId="{EC152692-CA9D-430A-9060-9ECF854A5173}">
      <dgm:prSet/>
      <dgm:spPr/>
      <dgm:t>
        <a:bodyPr/>
        <a:lstStyle/>
        <a:p>
          <a:endParaRPr lang="en-US" sz="2400"/>
        </a:p>
      </dgm:t>
    </dgm:pt>
    <dgm:pt modelId="{89E1A97C-8211-4CE9-BB81-C71CE9026008}">
      <dgm:prSet custT="1"/>
      <dgm:spPr/>
      <dgm:t>
        <a:bodyPr/>
        <a:lstStyle/>
        <a:p>
          <a:r>
            <a:rPr lang="en-US" sz="2400"/>
            <a:t>All students</a:t>
          </a:r>
        </a:p>
      </dgm:t>
    </dgm:pt>
    <dgm:pt modelId="{C1E66CE5-DCF0-4C4C-BBAE-0D1AC8FC99D4}" type="parTrans" cxnId="{3D1ACA7C-8696-49EC-B273-A56FD42CCC07}">
      <dgm:prSet/>
      <dgm:spPr/>
      <dgm:t>
        <a:bodyPr/>
        <a:lstStyle/>
        <a:p>
          <a:endParaRPr lang="en-US" sz="2400"/>
        </a:p>
      </dgm:t>
    </dgm:pt>
    <dgm:pt modelId="{9A04F94A-B521-45C2-A285-3CD343FE3BE8}" type="sibTrans" cxnId="{3D1ACA7C-8696-49EC-B273-A56FD42CCC07}">
      <dgm:prSet/>
      <dgm:spPr/>
      <dgm:t>
        <a:bodyPr/>
        <a:lstStyle/>
        <a:p>
          <a:endParaRPr lang="en-US" sz="2400"/>
        </a:p>
      </dgm:t>
    </dgm:pt>
    <dgm:pt modelId="{9090E663-CCE2-48AA-BA19-35C57969DEB0}">
      <dgm:prSet custT="1"/>
      <dgm:spPr/>
      <dgm:t>
        <a:bodyPr/>
        <a:lstStyle/>
        <a:p>
          <a:pPr>
            <a:defRPr b="1"/>
          </a:pPr>
          <a:r>
            <a:rPr lang="en-US" sz="2400" dirty="0"/>
            <a:t>Week of Aug 31</a:t>
          </a:r>
          <a:r>
            <a:rPr lang="en-US" sz="2400" baseline="30000" dirty="0"/>
            <a:t>st</a:t>
          </a:r>
          <a:r>
            <a:rPr lang="en-US" sz="2400" dirty="0"/>
            <a:t> to Sept 4</a:t>
          </a:r>
          <a:r>
            <a:rPr lang="en-US" sz="2400" baseline="30000" dirty="0"/>
            <a:t>th</a:t>
          </a:r>
          <a:endParaRPr lang="en-US" sz="2400" dirty="0"/>
        </a:p>
      </dgm:t>
    </dgm:pt>
    <dgm:pt modelId="{CEF4642B-3D31-4C88-91CC-7FD478DA2C9B}" type="parTrans" cxnId="{2FBBE3D1-6CD7-416A-95BC-F71C40FE528B}">
      <dgm:prSet/>
      <dgm:spPr/>
      <dgm:t>
        <a:bodyPr/>
        <a:lstStyle/>
        <a:p>
          <a:endParaRPr lang="en-US" sz="2400"/>
        </a:p>
      </dgm:t>
    </dgm:pt>
    <dgm:pt modelId="{9EDD3160-9067-44A8-B414-D86E4FAD9B33}" type="sibTrans" cxnId="{2FBBE3D1-6CD7-416A-95BC-F71C40FE528B}">
      <dgm:prSet/>
      <dgm:spPr/>
      <dgm:t>
        <a:bodyPr/>
        <a:lstStyle/>
        <a:p>
          <a:endParaRPr lang="en-US" sz="2400"/>
        </a:p>
      </dgm:t>
    </dgm:pt>
    <dgm:pt modelId="{15C8C354-C10C-41DE-A518-9D4F4B688642}">
      <dgm:prSet custT="1"/>
      <dgm:spPr/>
      <dgm:t>
        <a:bodyPr/>
        <a:lstStyle/>
        <a:p>
          <a:r>
            <a:rPr lang="en-US" sz="2400" dirty="0"/>
            <a:t>Teachers will contact students for homeroom assignments</a:t>
          </a:r>
        </a:p>
      </dgm:t>
    </dgm:pt>
    <dgm:pt modelId="{95892EA2-F140-4D3D-83B3-4AEB80198D0A}" type="parTrans" cxnId="{72AF5BD8-A363-4F35-AD00-A1611D51BCFE}">
      <dgm:prSet/>
      <dgm:spPr/>
      <dgm:t>
        <a:bodyPr/>
        <a:lstStyle/>
        <a:p>
          <a:endParaRPr lang="en-US" sz="2400"/>
        </a:p>
      </dgm:t>
    </dgm:pt>
    <dgm:pt modelId="{0C516F30-D00A-40BB-AACA-DE7DAACA3A9D}" type="sibTrans" cxnId="{72AF5BD8-A363-4F35-AD00-A1611D51BCFE}">
      <dgm:prSet/>
      <dgm:spPr/>
      <dgm:t>
        <a:bodyPr/>
        <a:lstStyle/>
        <a:p>
          <a:endParaRPr lang="en-US" sz="2400"/>
        </a:p>
      </dgm:t>
    </dgm:pt>
    <dgm:pt modelId="{FB80E3CD-3CF2-457A-A11C-8DB36FDB22F0}" type="pres">
      <dgm:prSet presAssocID="{5D77EFE4-A63A-447B-9F4F-C58419BE4F96}" presName="root" presStyleCnt="0">
        <dgm:presLayoutVars>
          <dgm:chMax/>
          <dgm:chPref/>
          <dgm:animLvl val="lvl"/>
        </dgm:presLayoutVars>
      </dgm:prSet>
      <dgm:spPr/>
    </dgm:pt>
    <dgm:pt modelId="{AE8027F4-C787-47E0-A014-C23670914246}" type="pres">
      <dgm:prSet presAssocID="{5D77EFE4-A63A-447B-9F4F-C58419BE4F96}" presName="divider" presStyleLbl="fgAcc1" presStyleIdx="0" presStyleCnt="1"/>
      <dgm:spPr/>
    </dgm:pt>
    <dgm:pt modelId="{952614B4-12B9-40DD-9D11-5F4F8ED1C279}" type="pres">
      <dgm:prSet presAssocID="{5D77EFE4-A63A-447B-9F4F-C58419BE4F96}" presName="nodes" presStyleCnt="0">
        <dgm:presLayoutVars>
          <dgm:chMax/>
          <dgm:chPref/>
          <dgm:animLvl val="lvl"/>
        </dgm:presLayoutVars>
      </dgm:prSet>
      <dgm:spPr/>
    </dgm:pt>
    <dgm:pt modelId="{63333BE8-A9A6-4B6C-AE9A-4DEEFCE53BAE}" type="pres">
      <dgm:prSet presAssocID="{839DEB5C-B407-4305-8F5F-8E3BE7E5D9ED}" presName="composite" presStyleCnt="0"/>
      <dgm:spPr/>
    </dgm:pt>
    <dgm:pt modelId="{9351ADA4-30C4-4168-BEED-8527BE2A05D1}" type="pres">
      <dgm:prSet presAssocID="{839DEB5C-B407-4305-8F5F-8E3BE7E5D9ED}" presName="L1TextContainer" presStyleLbl="alignNode1" presStyleIdx="0" presStyleCnt="6">
        <dgm:presLayoutVars>
          <dgm:chMax val="1"/>
          <dgm:chPref val="1"/>
          <dgm:bulletEnabled val="1"/>
        </dgm:presLayoutVars>
      </dgm:prSet>
      <dgm:spPr/>
    </dgm:pt>
    <dgm:pt modelId="{3B422987-6204-4A03-8321-3A284217B984}" type="pres">
      <dgm:prSet presAssocID="{839DEB5C-B407-4305-8F5F-8E3BE7E5D9ED}" presName="L2TextContainerWrapper" presStyleCnt="0">
        <dgm:presLayoutVars>
          <dgm:bulletEnabled val="1"/>
        </dgm:presLayoutVars>
      </dgm:prSet>
      <dgm:spPr/>
    </dgm:pt>
    <dgm:pt modelId="{5DE75304-BE30-4C63-B20D-24B77B93CAC9}" type="pres">
      <dgm:prSet presAssocID="{839DEB5C-B407-4305-8F5F-8E3BE7E5D9ED}" presName="L2TextContainer" presStyleLbl="bgAccFollowNode1" presStyleIdx="0" presStyleCnt="6"/>
      <dgm:spPr/>
    </dgm:pt>
    <dgm:pt modelId="{5299CF58-A2B5-4F09-BC70-1C13F6FFEA45}" type="pres">
      <dgm:prSet presAssocID="{839DEB5C-B407-4305-8F5F-8E3BE7E5D9ED}" presName="FlexibleEmptyPlaceHolder" presStyleCnt="0"/>
      <dgm:spPr/>
    </dgm:pt>
    <dgm:pt modelId="{6CC4F06A-EB61-4BBD-BFD8-DD930CC9F8E1}" type="pres">
      <dgm:prSet presAssocID="{839DEB5C-B407-4305-8F5F-8E3BE7E5D9ED}" presName="ConnectLine" presStyleLbl="sibTrans1D1" presStyleIdx="0" presStyleCnt="6"/>
      <dgm:spPr/>
    </dgm:pt>
    <dgm:pt modelId="{066D3909-1CB9-46BB-A4E5-D9EA434FB7E4}" type="pres">
      <dgm:prSet presAssocID="{839DEB5C-B407-4305-8F5F-8E3BE7E5D9ED}" presName="ConnectorPoint" presStyleLbl="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B5982F9-D288-48F4-AA56-435B182ECBEB}" type="pres">
      <dgm:prSet presAssocID="{839DEB5C-B407-4305-8F5F-8E3BE7E5D9ED}" presName="EmptyPlaceHolder" presStyleCnt="0"/>
      <dgm:spPr/>
    </dgm:pt>
    <dgm:pt modelId="{7FF4B995-7B45-475B-A95D-BAB454A785EE}" type="pres">
      <dgm:prSet presAssocID="{63941E16-B14A-4901-835D-BCAC7AF37D93}" presName="spaceBetweenRectangles" presStyleCnt="0"/>
      <dgm:spPr/>
    </dgm:pt>
    <dgm:pt modelId="{3A7240EA-4D8E-4DDF-945D-DE00C5A9938E}" type="pres">
      <dgm:prSet presAssocID="{9090E663-CCE2-48AA-BA19-35C57969DEB0}" presName="composite" presStyleCnt="0"/>
      <dgm:spPr/>
    </dgm:pt>
    <dgm:pt modelId="{732D7C42-9505-4656-9ACA-3CAA5A157CE2}" type="pres">
      <dgm:prSet presAssocID="{9090E663-CCE2-48AA-BA19-35C57969DEB0}" presName="L1TextContainer" presStyleLbl="alignNode1" presStyleIdx="1" presStyleCnt="6">
        <dgm:presLayoutVars>
          <dgm:chMax val="1"/>
          <dgm:chPref val="1"/>
          <dgm:bulletEnabled val="1"/>
        </dgm:presLayoutVars>
      </dgm:prSet>
      <dgm:spPr/>
    </dgm:pt>
    <dgm:pt modelId="{BAFC08C9-9111-4B03-8137-6D7C09DAF5B6}" type="pres">
      <dgm:prSet presAssocID="{9090E663-CCE2-48AA-BA19-35C57969DEB0}" presName="L2TextContainerWrapper" presStyleCnt="0">
        <dgm:presLayoutVars>
          <dgm:bulletEnabled val="1"/>
        </dgm:presLayoutVars>
      </dgm:prSet>
      <dgm:spPr/>
    </dgm:pt>
    <dgm:pt modelId="{9385CFB0-D746-4B09-9DFC-45DBC16F5939}" type="pres">
      <dgm:prSet presAssocID="{9090E663-CCE2-48AA-BA19-35C57969DEB0}" presName="L2TextContainer" presStyleLbl="bgAccFollowNode1" presStyleIdx="1" presStyleCnt="6"/>
      <dgm:spPr/>
    </dgm:pt>
    <dgm:pt modelId="{B9663AB4-2890-40E7-AF23-F17A456744BF}" type="pres">
      <dgm:prSet presAssocID="{9090E663-CCE2-48AA-BA19-35C57969DEB0}" presName="FlexibleEmptyPlaceHolder" presStyleCnt="0"/>
      <dgm:spPr/>
    </dgm:pt>
    <dgm:pt modelId="{4F7A0611-D2E0-4647-9980-C46C5978EB0B}" type="pres">
      <dgm:prSet presAssocID="{9090E663-CCE2-48AA-BA19-35C57969DEB0}" presName="ConnectLine" presStyleLbl="sibTrans1D1" presStyleIdx="1" presStyleCnt="6"/>
      <dgm:spPr/>
    </dgm:pt>
    <dgm:pt modelId="{7A71C50A-3FDA-4A29-9EFF-7AFD94E2AA80}" type="pres">
      <dgm:prSet presAssocID="{9090E663-CCE2-48AA-BA19-35C57969DEB0}" presName="ConnectorPoint" presStyleLbl="node1" presStyleIdx="1"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0B7566D-614A-4950-B895-0E48F0CD1F70}" type="pres">
      <dgm:prSet presAssocID="{9090E663-CCE2-48AA-BA19-35C57969DEB0}" presName="EmptyPlaceHolder" presStyleCnt="0"/>
      <dgm:spPr/>
    </dgm:pt>
    <dgm:pt modelId="{863A9B08-74AB-443D-BCEA-2033452F3BA9}" type="pres">
      <dgm:prSet presAssocID="{9EDD3160-9067-44A8-B414-D86E4FAD9B33}" presName="spaceBetweenRectangles" presStyleCnt="0"/>
      <dgm:spPr/>
    </dgm:pt>
    <dgm:pt modelId="{0590CD8A-A387-44D2-AC38-AEC05A1CCAC5}" type="pres">
      <dgm:prSet presAssocID="{BC99E910-5116-4210-83D6-BC844361AA6A}" presName="composite" presStyleCnt="0"/>
      <dgm:spPr/>
    </dgm:pt>
    <dgm:pt modelId="{028987CA-746A-460A-BF9B-7F811E855FAE}" type="pres">
      <dgm:prSet presAssocID="{BC99E910-5116-4210-83D6-BC844361AA6A}" presName="L1TextContainer" presStyleLbl="alignNode1" presStyleIdx="2" presStyleCnt="6">
        <dgm:presLayoutVars>
          <dgm:chMax val="1"/>
          <dgm:chPref val="1"/>
          <dgm:bulletEnabled val="1"/>
        </dgm:presLayoutVars>
      </dgm:prSet>
      <dgm:spPr/>
    </dgm:pt>
    <dgm:pt modelId="{B4E83526-CFDB-4299-9123-12F04413556F}" type="pres">
      <dgm:prSet presAssocID="{BC99E910-5116-4210-83D6-BC844361AA6A}" presName="L2TextContainerWrapper" presStyleCnt="0">
        <dgm:presLayoutVars>
          <dgm:bulletEnabled val="1"/>
        </dgm:presLayoutVars>
      </dgm:prSet>
      <dgm:spPr/>
    </dgm:pt>
    <dgm:pt modelId="{FBC4F265-007B-40BF-9DDB-CA740968BF75}" type="pres">
      <dgm:prSet presAssocID="{BC99E910-5116-4210-83D6-BC844361AA6A}" presName="L2TextContainer" presStyleLbl="bgAccFollowNode1" presStyleIdx="2" presStyleCnt="6"/>
      <dgm:spPr/>
    </dgm:pt>
    <dgm:pt modelId="{8AF47625-51C4-4004-AD00-9A80EBE26640}" type="pres">
      <dgm:prSet presAssocID="{BC99E910-5116-4210-83D6-BC844361AA6A}" presName="FlexibleEmptyPlaceHolder" presStyleCnt="0"/>
      <dgm:spPr/>
    </dgm:pt>
    <dgm:pt modelId="{8B869C7C-94BE-4D7A-AF49-31D32C67C491}" type="pres">
      <dgm:prSet presAssocID="{BC99E910-5116-4210-83D6-BC844361AA6A}" presName="ConnectLine" presStyleLbl="sibTrans1D1" presStyleIdx="2" presStyleCnt="6"/>
      <dgm:spPr/>
    </dgm:pt>
    <dgm:pt modelId="{B862ADA0-E53E-4375-989E-83A211714E72}" type="pres">
      <dgm:prSet presAssocID="{BC99E910-5116-4210-83D6-BC844361AA6A}" presName="ConnectorPoint" presStyleLbl="node1" presStyleIdx="2"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FC38933-2E99-4E15-AB82-9D7CC1C41247}" type="pres">
      <dgm:prSet presAssocID="{BC99E910-5116-4210-83D6-BC844361AA6A}" presName="EmptyPlaceHolder" presStyleCnt="0"/>
      <dgm:spPr/>
    </dgm:pt>
    <dgm:pt modelId="{DC0EE9F6-A64A-43D7-93EA-DE7591F0EB6D}" type="pres">
      <dgm:prSet presAssocID="{B432AD76-5BEA-4059-B71C-B58A9B7B8C54}" presName="spaceBetweenRectangles" presStyleCnt="0"/>
      <dgm:spPr/>
    </dgm:pt>
    <dgm:pt modelId="{C7B0C7C3-0982-4E0B-9FB6-7C7E7F639A09}" type="pres">
      <dgm:prSet presAssocID="{B722BA1C-A937-44CF-8E3F-EF2C189AB300}" presName="composite" presStyleCnt="0"/>
      <dgm:spPr/>
    </dgm:pt>
    <dgm:pt modelId="{62063515-C3FA-4E81-AD79-BB627A81510A}" type="pres">
      <dgm:prSet presAssocID="{B722BA1C-A937-44CF-8E3F-EF2C189AB300}" presName="L1TextContainer" presStyleLbl="alignNode1" presStyleIdx="3" presStyleCnt="6">
        <dgm:presLayoutVars>
          <dgm:chMax val="1"/>
          <dgm:chPref val="1"/>
          <dgm:bulletEnabled val="1"/>
        </dgm:presLayoutVars>
      </dgm:prSet>
      <dgm:spPr/>
    </dgm:pt>
    <dgm:pt modelId="{A072B882-EEC9-4E95-90AA-EE3EEAB4DE1B}" type="pres">
      <dgm:prSet presAssocID="{B722BA1C-A937-44CF-8E3F-EF2C189AB300}" presName="L2TextContainerWrapper" presStyleCnt="0">
        <dgm:presLayoutVars>
          <dgm:bulletEnabled val="1"/>
        </dgm:presLayoutVars>
      </dgm:prSet>
      <dgm:spPr/>
    </dgm:pt>
    <dgm:pt modelId="{7562CD98-B802-40CC-8B6E-731A1FF9DAA3}" type="pres">
      <dgm:prSet presAssocID="{B722BA1C-A937-44CF-8E3F-EF2C189AB300}" presName="L2TextContainer" presStyleLbl="bgAccFollowNode1" presStyleIdx="3" presStyleCnt="6"/>
      <dgm:spPr/>
    </dgm:pt>
    <dgm:pt modelId="{0A31DEF4-D35D-46B4-AF68-371ACD99A37A}" type="pres">
      <dgm:prSet presAssocID="{B722BA1C-A937-44CF-8E3F-EF2C189AB300}" presName="FlexibleEmptyPlaceHolder" presStyleCnt="0"/>
      <dgm:spPr/>
    </dgm:pt>
    <dgm:pt modelId="{8302BD5A-7A32-4A8D-8428-5B4819FAD0B3}" type="pres">
      <dgm:prSet presAssocID="{B722BA1C-A937-44CF-8E3F-EF2C189AB300}" presName="ConnectLine" presStyleLbl="sibTrans1D1" presStyleIdx="3" presStyleCnt="6"/>
      <dgm:spPr/>
    </dgm:pt>
    <dgm:pt modelId="{88FBE49D-CAF4-491D-BF95-2832C4920085}" type="pres">
      <dgm:prSet presAssocID="{B722BA1C-A937-44CF-8E3F-EF2C189AB300}" presName="ConnectorPoint" presStyleLbl="node1" presStyleIdx="3"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912C4F0-5F1D-4956-9DC1-D2D12165500D}" type="pres">
      <dgm:prSet presAssocID="{B722BA1C-A937-44CF-8E3F-EF2C189AB300}" presName="EmptyPlaceHolder" presStyleCnt="0"/>
      <dgm:spPr/>
    </dgm:pt>
    <dgm:pt modelId="{1176B41E-EC92-4702-A4E3-DE6CEC9EA0CA}" type="pres">
      <dgm:prSet presAssocID="{895CB464-C953-4FE7-92DF-5A440989ED08}" presName="spaceBetweenRectangles" presStyleCnt="0"/>
      <dgm:spPr/>
    </dgm:pt>
    <dgm:pt modelId="{A8313AF5-6EC3-4764-9C93-3E1F3841DC7A}" type="pres">
      <dgm:prSet presAssocID="{681142C4-93DB-4479-9465-0A2B9578BC7B}" presName="composite" presStyleCnt="0"/>
      <dgm:spPr/>
    </dgm:pt>
    <dgm:pt modelId="{3ED074EA-59EC-4699-9E43-E5CB7A3BF3B4}" type="pres">
      <dgm:prSet presAssocID="{681142C4-93DB-4479-9465-0A2B9578BC7B}" presName="L1TextContainer" presStyleLbl="alignNode1" presStyleIdx="4" presStyleCnt="6">
        <dgm:presLayoutVars>
          <dgm:chMax val="1"/>
          <dgm:chPref val="1"/>
          <dgm:bulletEnabled val="1"/>
        </dgm:presLayoutVars>
      </dgm:prSet>
      <dgm:spPr/>
    </dgm:pt>
    <dgm:pt modelId="{BB221C6B-72BD-437C-BF97-FE33B1ABD49A}" type="pres">
      <dgm:prSet presAssocID="{681142C4-93DB-4479-9465-0A2B9578BC7B}" presName="L2TextContainerWrapper" presStyleCnt="0">
        <dgm:presLayoutVars>
          <dgm:bulletEnabled val="1"/>
        </dgm:presLayoutVars>
      </dgm:prSet>
      <dgm:spPr/>
    </dgm:pt>
    <dgm:pt modelId="{A5752288-29DB-4AAE-9953-C191B24A484C}" type="pres">
      <dgm:prSet presAssocID="{681142C4-93DB-4479-9465-0A2B9578BC7B}" presName="L2TextContainer" presStyleLbl="bgAccFollowNode1" presStyleIdx="4" presStyleCnt="6"/>
      <dgm:spPr/>
    </dgm:pt>
    <dgm:pt modelId="{D74EDED5-7C71-4948-9A69-B77D8FBC8F01}" type="pres">
      <dgm:prSet presAssocID="{681142C4-93DB-4479-9465-0A2B9578BC7B}" presName="FlexibleEmptyPlaceHolder" presStyleCnt="0"/>
      <dgm:spPr/>
    </dgm:pt>
    <dgm:pt modelId="{D7A1FB4A-0814-4B6F-93D0-EF1FD4353EAC}" type="pres">
      <dgm:prSet presAssocID="{681142C4-93DB-4479-9465-0A2B9578BC7B}" presName="ConnectLine" presStyleLbl="sibTrans1D1" presStyleIdx="4" presStyleCnt="6"/>
      <dgm:spPr/>
    </dgm:pt>
    <dgm:pt modelId="{DC340AD0-79EA-4C4D-8C0F-2DF1A4E848C7}" type="pres">
      <dgm:prSet presAssocID="{681142C4-93DB-4479-9465-0A2B9578BC7B}" presName="ConnectorPoint" presStyleLbl="node1" presStyleIdx="4"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D6C47A4-5F8D-4034-BB85-2CB5BDC05C1E}" type="pres">
      <dgm:prSet presAssocID="{681142C4-93DB-4479-9465-0A2B9578BC7B}" presName="EmptyPlaceHolder" presStyleCnt="0"/>
      <dgm:spPr/>
    </dgm:pt>
    <dgm:pt modelId="{9365BF72-4D3C-4D43-BDA2-781E6B56CE35}" type="pres">
      <dgm:prSet presAssocID="{014582F2-B380-459E-8012-C2F5E06441E5}" presName="spaceBetweenRectangles" presStyleCnt="0"/>
      <dgm:spPr/>
    </dgm:pt>
    <dgm:pt modelId="{186F041D-0960-4D9D-95DC-A6C123616512}" type="pres">
      <dgm:prSet presAssocID="{F9A9AE3B-C48C-4C9B-BB5C-0CB69F380540}" presName="composite" presStyleCnt="0"/>
      <dgm:spPr/>
    </dgm:pt>
    <dgm:pt modelId="{8D7B64D1-7E7C-497D-8F09-082B5EEACE6B}" type="pres">
      <dgm:prSet presAssocID="{F9A9AE3B-C48C-4C9B-BB5C-0CB69F380540}" presName="L1TextContainer" presStyleLbl="alignNode1" presStyleIdx="5" presStyleCnt="6">
        <dgm:presLayoutVars>
          <dgm:chMax val="1"/>
          <dgm:chPref val="1"/>
          <dgm:bulletEnabled val="1"/>
        </dgm:presLayoutVars>
      </dgm:prSet>
      <dgm:spPr/>
    </dgm:pt>
    <dgm:pt modelId="{0BD8F028-93B8-43EF-BC28-D787EB37D403}" type="pres">
      <dgm:prSet presAssocID="{F9A9AE3B-C48C-4C9B-BB5C-0CB69F380540}" presName="L2TextContainerWrapper" presStyleCnt="0">
        <dgm:presLayoutVars>
          <dgm:bulletEnabled val="1"/>
        </dgm:presLayoutVars>
      </dgm:prSet>
      <dgm:spPr/>
    </dgm:pt>
    <dgm:pt modelId="{4184ADAB-66F0-4719-BCEC-C7A7EB221C0F}" type="pres">
      <dgm:prSet presAssocID="{F9A9AE3B-C48C-4C9B-BB5C-0CB69F380540}" presName="L2TextContainer" presStyleLbl="bgAccFollowNode1" presStyleIdx="5" presStyleCnt="6"/>
      <dgm:spPr/>
    </dgm:pt>
    <dgm:pt modelId="{A2B3604D-C4EF-47E3-AFE8-A22975A18BE4}" type="pres">
      <dgm:prSet presAssocID="{F9A9AE3B-C48C-4C9B-BB5C-0CB69F380540}" presName="FlexibleEmptyPlaceHolder" presStyleCnt="0"/>
      <dgm:spPr/>
    </dgm:pt>
    <dgm:pt modelId="{6A7C1912-470E-4D75-82E5-B3F92ECAD256}" type="pres">
      <dgm:prSet presAssocID="{F9A9AE3B-C48C-4C9B-BB5C-0CB69F380540}" presName="ConnectLine" presStyleLbl="sibTrans1D1" presStyleIdx="5" presStyleCnt="6"/>
      <dgm:spPr/>
    </dgm:pt>
    <dgm:pt modelId="{0A609BC1-FA42-4837-A7E6-83D8B42CE7EB}" type="pres">
      <dgm:prSet presAssocID="{F9A9AE3B-C48C-4C9B-BB5C-0CB69F380540}" presName="ConnectorPoint" presStyleLbl="node1" presStyleIdx="5"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DBE1D50-9756-4D12-84D1-74CC88209BE5}" type="pres">
      <dgm:prSet presAssocID="{F9A9AE3B-C48C-4C9B-BB5C-0CB69F380540}" presName="EmptyPlaceHolder" presStyleCnt="0"/>
      <dgm:spPr/>
    </dgm:pt>
  </dgm:ptLst>
  <dgm:cxnLst>
    <dgm:cxn modelId="{89221106-1BC2-4B0F-ADE1-BD4E7FBD9C5D}" type="presOf" srcId="{BC99E910-5116-4210-83D6-BC844361AA6A}" destId="{028987CA-746A-460A-BF9B-7F811E855FAE}" srcOrd="0" destOrd="0" presId="urn:microsoft.com/office/officeart/2017/3/layout/HorizontalLabelsTimeline"/>
    <dgm:cxn modelId="{C7731032-3551-4AEB-B429-B0D8DA0D7BE4}" type="presOf" srcId="{839DEB5C-B407-4305-8F5F-8E3BE7E5D9ED}" destId="{9351ADA4-30C4-4168-BEED-8527BE2A05D1}" srcOrd="0" destOrd="0" presId="urn:microsoft.com/office/officeart/2017/3/layout/HorizontalLabelsTimeline"/>
    <dgm:cxn modelId="{7646DC34-C304-4F71-834D-26AD6330345D}" type="presOf" srcId="{F9A9AE3B-C48C-4C9B-BB5C-0CB69F380540}" destId="{8D7B64D1-7E7C-497D-8F09-082B5EEACE6B}" srcOrd="0" destOrd="0" presId="urn:microsoft.com/office/officeart/2017/3/layout/HorizontalLabelsTimeline"/>
    <dgm:cxn modelId="{3108C137-A364-4E51-9CDD-DAC8B7F0929C}" type="presOf" srcId="{681142C4-93DB-4479-9465-0A2B9578BC7B}" destId="{3ED074EA-59EC-4699-9E43-E5CB7A3BF3B4}" srcOrd="0" destOrd="0" presId="urn:microsoft.com/office/officeart/2017/3/layout/HorizontalLabelsTimeline"/>
    <dgm:cxn modelId="{156C7068-AC29-494E-933A-9BD7E9AD86B0}" srcId="{681142C4-93DB-4479-9465-0A2B9578BC7B}" destId="{411BD039-261D-4A75-9582-0F0DFA2E9396}" srcOrd="0" destOrd="0" parTransId="{F62706E2-3CD5-43D8-A62E-97A0BC1AAA5E}" sibTransId="{B4D831B8-533E-433F-A91A-8DC4728B0F0A}"/>
    <dgm:cxn modelId="{85AA694A-7754-419D-95C6-82D4713C3F91}" type="presOf" srcId="{4314B835-A19E-43F4-BF1B-41BA24F71482}" destId="{5DE75304-BE30-4C63-B20D-24B77B93CAC9}" srcOrd="0" destOrd="0" presId="urn:microsoft.com/office/officeart/2017/3/layout/HorizontalLabelsTimeline"/>
    <dgm:cxn modelId="{3D1ACA7C-8696-49EC-B273-A56FD42CCC07}" srcId="{F9A9AE3B-C48C-4C9B-BB5C-0CB69F380540}" destId="{89E1A97C-8211-4CE9-BB81-C71CE9026008}" srcOrd="0" destOrd="0" parTransId="{C1E66CE5-DCF0-4C4C-BBAE-0D1AC8FC99D4}" sibTransId="{9A04F94A-B521-45C2-A285-3CD343FE3BE8}"/>
    <dgm:cxn modelId="{3F64268B-E724-4DF3-87CB-698EE89FD962}" type="presOf" srcId="{15C8C354-C10C-41DE-A518-9D4F4B688642}" destId="{9385CFB0-D746-4B09-9DFC-45DBC16F5939}" srcOrd="0" destOrd="0" presId="urn:microsoft.com/office/officeart/2017/3/layout/HorizontalLabelsTimeline"/>
    <dgm:cxn modelId="{EC152692-CA9D-430A-9060-9ECF854A5173}" srcId="{5D77EFE4-A63A-447B-9F4F-C58419BE4F96}" destId="{F9A9AE3B-C48C-4C9B-BB5C-0CB69F380540}" srcOrd="5" destOrd="0" parTransId="{1AABD170-CEB3-40D0-9102-9CFEB75583B6}" sibTransId="{D0355312-4B16-44F8-A61E-678C894B91FB}"/>
    <dgm:cxn modelId="{1A764AA3-8148-47B5-A0B6-BAED9D6AD827}" type="presOf" srcId="{BB68925A-40EB-463B-B0E8-D440942BE8CA}" destId="{7562CD98-B802-40CC-8B6E-731A1FF9DAA3}" srcOrd="0" destOrd="0" presId="urn:microsoft.com/office/officeart/2017/3/layout/HorizontalLabelsTimeline"/>
    <dgm:cxn modelId="{AEEDFBAA-F0B3-4C5D-A5E3-01F88BE67191}" type="presOf" srcId="{5D77EFE4-A63A-447B-9F4F-C58419BE4F96}" destId="{FB80E3CD-3CF2-457A-A11C-8DB36FDB22F0}" srcOrd="0" destOrd="0" presId="urn:microsoft.com/office/officeart/2017/3/layout/HorizontalLabelsTimeline"/>
    <dgm:cxn modelId="{F5BD6FAD-9FC8-4677-BB41-74785DB8DA24}" srcId="{B722BA1C-A937-44CF-8E3F-EF2C189AB300}" destId="{BB68925A-40EB-463B-B0E8-D440942BE8CA}" srcOrd="0" destOrd="0" parTransId="{425B8255-E89D-4427-8CE5-839DE812A495}" sibTransId="{BE0AE07E-47D3-4E84-8A83-767D6D38133D}"/>
    <dgm:cxn modelId="{90EAE1B5-A6D6-49AE-9381-B45592C63B1C}" srcId="{BC99E910-5116-4210-83D6-BC844361AA6A}" destId="{87A87501-AECC-47B4-BFA4-0CEA9B663414}" srcOrd="0" destOrd="0" parTransId="{D6EB7896-EAF2-46A3-89CB-ECD52381756C}" sibTransId="{1BCAAD73-FF25-42F4-87D5-4F45706A1885}"/>
    <dgm:cxn modelId="{E5B7CEB6-6B86-4383-8A24-ED50C8B0C3C9}" srcId="{5D77EFE4-A63A-447B-9F4F-C58419BE4F96}" destId="{681142C4-93DB-4479-9465-0A2B9578BC7B}" srcOrd="4" destOrd="0" parTransId="{BE1D151A-3FA8-43CB-998E-493D1E5D509A}" sibTransId="{014582F2-B380-459E-8012-C2F5E06441E5}"/>
    <dgm:cxn modelId="{E1D17EB7-8BBC-4582-9892-E29E54712548}" type="presOf" srcId="{B722BA1C-A937-44CF-8E3F-EF2C189AB300}" destId="{62063515-C3FA-4E81-AD79-BB627A81510A}" srcOrd="0" destOrd="0" presId="urn:microsoft.com/office/officeart/2017/3/layout/HorizontalLabelsTimeline"/>
    <dgm:cxn modelId="{63413DB9-4DD7-41EF-9400-0605F824F4F8}" srcId="{5D77EFE4-A63A-447B-9F4F-C58419BE4F96}" destId="{BC99E910-5116-4210-83D6-BC844361AA6A}" srcOrd="2" destOrd="0" parTransId="{38D6C128-71A1-4A48-A243-AE2BAC4A0913}" sibTransId="{B432AD76-5BEA-4059-B71C-B58A9B7B8C54}"/>
    <dgm:cxn modelId="{DAB0DEC5-F343-430D-B7A6-193E8B068A6E}" srcId="{5D77EFE4-A63A-447B-9F4F-C58419BE4F96}" destId="{B722BA1C-A937-44CF-8E3F-EF2C189AB300}" srcOrd="3" destOrd="0" parTransId="{3E039EA1-6163-4D51-BF13-482234642ED9}" sibTransId="{895CB464-C953-4FE7-92DF-5A440989ED08}"/>
    <dgm:cxn modelId="{2283C3CF-E896-4742-86BA-42A6A2CE65D6}" type="presOf" srcId="{87A87501-AECC-47B4-BFA4-0CEA9B663414}" destId="{FBC4F265-007B-40BF-9DDB-CA740968BF75}" srcOrd="0" destOrd="0" presId="urn:microsoft.com/office/officeart/2017/3/layout/HorizontalLabelsTimeline"/>
    <dgm:cxn modelId="{2FBBE3D1-6CD7-416A-95BC-F71C40FE528B}" srcId="{5D77EFE4-A63A-447B-9F4F-C58419BE4F96}" destId="{9090E663-CCE2-48AA-BA19-35C57969DEB0}" srcOrd="1" destOrd="0" parTransId="{CEF4642B-3D31-4C88-91CC-7FD478DA2C9B}" sibTransId="{9EDD3160-9067-44A8-B414-D86E4FAD9B33}"/>
    <dgm:cxn modelId="{3805F5D1-0C6D-4F2C-BF3C-4BF20AFF87F1}" srcId="{839DEB5C-B407-4305-8F5F-8E3BE7E5D9ED}" destId="{4314B835-A19E-43F4-BF1B-41BA24F71482}" srcOrd="0" destOrd="0" parTransId="{2477EEA7-D083-4A64-BA18-56F4A7EC96C4}" sibTransId="{D9BFD53A-8ADD-40C2-9AA0-7E2ECB3E7607}"/>
    <dgm:cxn modelId="{72AF5BD8-A363-4F35-AD00-A1611D51BCFE}" srcId="{9090E663-CCE2-48AA-BA19-35C57969DEB0}" destId="{15C8C354-C10C-41DE-A518-9D4F4B688642}" srcOrd="0" destOrd="0" parTransId="{95892EA2-F140-4D3D-83B3-4AEB80198D0A}" sibTransId="{0C516F30-D00A-40BB-AACA-DE7DAACA3A9D}"/>
    <dgm:cxn modelId="{15C992F1-CC79-4959-B775-A0F893921C12}" type="presOf" srcId="{89E1A97C-8211-4CE9-BB81-C71CE9026008}" destId="{4184ADAB-66F0-4719-BCEC-C7A7EB221C0F}" srcOrd="0" destOrd="0" presId="urn:microsoft.com/office/officeart/2017/3/layout/HorizontalLabelsTimeline"/>
    <dgm:cxn modelId="{24EDB6F4-BD43-4B08-8467-850EB8F2EF26}" type="presOf" srcId="{9090E663-CCE2-48AA-BA19-35C57969DEB0}" destId="{732D7C42-9505-4656-9ACA-3CAA5A157CE2}" srcOrd="0" destOrd="0" presId="urn:microsoft.com/office/officeart/2017/3/layout/HorizontalLabelsTimeline"/>
    <dgm:cxn modelId="{120278FA-86D1-47B3-BF4A-C7688F1D6A37}" srcId="{5D77EFE4-A63A-447B-9F4F-C58419BE4F96}" destId="{839DEB5C-B407-4305-8F5F-8E3BE7E5D9ED}" srcOrd="0" destOrd="0" parTransId="{FA361AF5-927F-4747-BE61-B2E52A099425}" sibTransId="{63941E16-B14A-4901-835D-BCAC7AF37D93}"/>
    <dgm:cxn modelId="{CCE8F7FD-135F-4760-9365-68B4296322AA}" type="presOf" srcId="{411BD039-261D-4A75-9582-0F0DFA2E9396}" destId="{A5752288-29DB-4AAE-9953-C191B24A484C}" srcOrd="0" destOrd="0" presId="urn:microsoft.com/office/officeart/2017/3/layout/HorizontalLabelsTimeline"/>
    <dgm:cxn modelId="{8ED218E3-0090-4194-8C76-9AB31814302E}" type="presParOf" srcId="{FB80E3CD-3CF2-457A-A11C-8DB36FDB22F0}" destId="{AE8027F4-C787-47E0-A014-C23670914246}" srcOrd="0" destOrd="0" presId="urn:microsoft.com/office/officeart/2017/3/layout/HorizontalLabelsTimeline"/>
    <dgm:cxn modelId="{A7C4293F-2EDD-47BA-BEB5-515599437E54}" type="presParOf" srcId="{FB80E3CD-3CF2-457A-A11C-8DB36FDB22F0}" destId="{952614B4-12B9-40DD-9D11-5F4F8ED1C279}" srcOrd="1" destOrd="0" presId="urn:microsoft.com/office/officeart/2017/3/layout/HorizontalLabelsTimeline"/>
    <dgm:cxn modelId="{BE74A98F-686E-4801-98AC-79BE3EEA462F}" type="presParOf" srcId="{952614B4-12B9-40DD-9D11-5F4F8ED1C279}" destId="{63333BE8-A9A6-4B6C-AE9A-4DEEFCE53BAE}" srcOrd="0" destOrd="0" presId="urn:microsoft.com/office/officeart/2017/3/layout/HorizontalLabelsTimeline"/>
    <dgm:cxn modelId="{975CEC6F-A728-4FBA-9977-21749A05D750}" type="presParOf" srcId="{63333BE8-A9A6-4B6C-AE9A-4DEEFCE53BAE}" destId="{9351ADA4-30C4-4168-BEED-8527BE2A05D1}" srcOrd="0" destOrd="0" presId="urn:microsoft.com/office/officeart/2017/3/layout/HorizontalLabelsTimeline"/>
    <dgm:cxn modelId="{53FC5151-A29E-49B4-8A3D-E59FE323D555}" type="presParOf" srcId="{63333BE8-A9A6-4B6C-AE9A-4DEEFCE53BAE}" destId="{3B422987-6204-4A03-8321-3A284217B984}" srcOrd="1" destOrd="0" presId="urn:microsoft.com/office/officeart/2017/3/layout/HorizontalLabelsTimeline"/>
    <dgm:cxn modelId="{3F199308-58E7-480C-8A92-6DA5E22330B6}" type="presParOf" srcId="{3B422987-6204-4A03-8321-3A284217B984}" destId="{5DE75304-BE30-4C63-B20D-24B77B93CAC9}" srcOrd="0" destOrd="0" presId="urn:microsoft.com/office/officeart/2017/3/layout/HorizontalLabelsTimeline"/>
    <dgm:cxn modelId="{9B1A1971-3FFF-41D4-B645-71C32464A2D3}" type="presParOf" srcId="{3B422987-6204-4A03-8321-3A284217B984}" destId="{5299CF58-A2B5-4F09-BC70-1C13F6FFEA45}" srcOrd="1" destOrd="0" presId="urn:microsoft.com/office/officeart/2017/3/layout/HorizontalLabelsTimeline"/>
    <dgm:cxn modelId="{B0244583-0EB3-4E5F-9E3A-8413B755A5F2}" type="presParOf" srcId="{63333BE8-A9A6-4B6C-AE9A-4DEEFCE53BAE}" destId="{6CC4F06A-EB61-4BBD-BFD8-DD930CC9F8E1}" srcOrd="2" destOrd="0" presId="urn:microsoft.com/office/officeart/2017/3/layout/HorizontalLabelsTimeline"/>
    <dgm:cxn modelId="{21F422E1-A24B-4290-BB6C-34EDDF0E4C30}" type="presParOf" srcId="{63333BE8-A9A6-4B6C-AE9A-4DEEFCE53BAE}" destId="{066D3909-1CB9-46BB-A4E5-D9EA434FB7E4}" srcOrd="3" destOrd="0" presId="urn:microsoft.com/office/officeart/2017/3/layout/HorizontalLabelsTimeline"/>
    <dgm:cxn modelId="{9FAC09B1-4627-48E7-B094-69DB28D26885}" type="presParOf" srcId="{63333BE8-A9A6-4B6C-AE9A-4DEEFCE53BAE}" destId="{9B5982F9-D288-48F4-AA56-435B182ECBEB}" srcOrd="4" destOrd="0" presId="urn:microsoft.com/office/officeart/2017/3/layout/HorizontalLabelsTimeline"/>
    <dgm:cxn modelId="{E5776CC4-7C3E-4785-AC5D-683286B9B1EE}" type="presParOf" srcId="{952614B4-12B9-40DD-9D11-5F4F8ED1C279}" destId="{7FF4B995-7B45-475B-A95D-BAB454A785EE}" srcOrd="1" destOrd="0" presId="urn:microsoft.com/office/officeart/2017/3/layout/HorizontalLabelsTimeline"/>
    <dgm:cxn modelId="{6A9D2552-0B30-4031-9776-CC5AC4A450FC}" type="presParOf" srcId="{952614B4-12B9-40DD-9D11-5F4F8ED1C279}" destId="{3A7240EA-4D8E-4DDF-945D-DE00C5A9938E}" srcOrd="2" destOrd="0" presId="urn:microsoft.com/office/officeart/2017/3/layout/HorizontalLabelsTimeline"/>
    <dgm:cxn modelId="{6CBAD2EB-9FBC-463B-8271-613AC8CD11BF}" type="presParOf" srcId="{3A7240EA-4D8E-4DDF-945D-DE00C5A9938E}" destId="{732D7C42-9505-4656-9ACA-3CAA5A157CE2}" srcOrd="0" destOrd="0" presId="urn:microsoft.com/office/officeart/2017/3/layout/HorizontalLabelsTimeline"/>
    <dgm:cxn modelId="{848AC848-9C7A-48E0-AA87-18F2E4505318}" type="presParOf" srcId="{3A7240EA-4D8E-4DDF-945D-DE00C5A9938E}" destId="{BAFC08C9-9111-4B03-8137-6D7C09DAF5B6}" srcOrd="1" destOrd="0" presId="urn:microsoft.com/office/officeart/2017/3/layout/HorizontalLabelsTimeline"/>
    <dgm:cxn modelId="{97CB04AF-0986-46D2-B37C-6D18EFCCD8BD}" type="presParOf" srcId="{BAFC08C9-9111-4B03-8137-6D7C09DAF5B6}" destId="{9385CFB0-D746-4B09-9DFC-45DBC16F5939}" srcOrd="0" destOrd="0" presId="urn:microsoft.com/office/officeart/2017/3/layout/HorizontalLabelsTimeline"/>
    <dgm:cxn modelId="{EA901E8E-3475-4B2D-8F05-43D9858A8E11}" type="presParOf" srcId="{BAFC08C9-9111-4B03-8137-6D7C09DAF5B6}" destId="{B9663AB4-2890-40E7-AF23-F17A456744BF}" srcOrd="1" destOrd="0" presId="urn:microsoft.com/office/officeart/2017/3/layout/HorizontalLabelsTimeline"/>
    <dgm:cxn modelId="{E50D1BBE-635F-4B29-96C9-38DCA66DAAFC}" type="presParOf" srcId="{3A7240EA-4D8E-4DDF-945D-DE00C5A9938E}" destId="{4F7A0611-D2E0-4647-9980-C46C5978EB0B}" srcOrd="2" destOrd="0" presId="urn:microsoft.com/office/officeart/2017/3/layout/HorizontalLabelsTimeline"/>
    <dgm:cxn modelId="{195633DC-E4D5-4F31-BE18-8B387A572FF1}" type="presParOf" srcId="{3A7240EA-4D8E-4DDF-945D-DE00C5A9938E}" destId="{7A71C50A-3FDA-4A29-9EFF-7AFD94E2AA80}" srcOrd="3" destOrd="0" presId="urn:microsoft.com/office/officeart/2017/3/layout/HorizontalLabelsTimeline"/>
    <dgm:cxn modelId="{885FF71E-2E24-41FD-93EC-8CB3E179DCD0}" type="presParOf" srcId="{3A7240EA-4D8E-4DDF-945D-DE00C5A9938E}" destId="{A0B7566D-614A-4950-B895-0E48F0CD1F70}" srcOrd="4" destOrd="0" presId="urn:microsoft.com/office/officeart/2017/3/layout/HorizontalLabelsTimeline"/>
    <dgm:cxn modelId="{31F6A777-AA7C-4F49-8712-583A8FC4FF3C}" type="presParOf" srcId="{952614B4-12B9-40DD-9D11-5F4F8ED1C279}" destId="{863A9B08-74AB-443D-BCEA-2033452F3BA9}" srcOrd="3" destOrd="0" presId="urn:microsoft.com/office/officeart/2017/3/layout/HorizontalLabelsTimeline"/>
    <dgm:cxn modelId="{BF6CB7CE-CB70-4F5E-9AEF-4864A11A6ED4}" type="presParOf" srcId="{952614B4-12B9-40DD-9D11-5F4F8ED1C279}" destId="{0590CD8A-A387-44D2-AC38-AEC05A1CCAC5}" srcOrd="4" destOrd="0" presId="urn:microsoft.com/office/officeart/2017/3/layout/HorizontalLabelsTimeline"/>
    <dgm:cxn modelId="{D67FF5AE-C3A1-456E-B8BF-695260B3C63F}" type="presParOf" srcId="{0590CD8A-A387-44D2-AC38-AEC05A1CCAC5}" destId="{028987CA-746A-460A-BF9B-7F811E855FAE}" srcOrd="0" destOrd="0" presId="urn:microsoft.com/office/officeart/2017/3/layout/HorizontalLabelsTimeline"/>
    <dgm:cxn modelId="{DA367CB0-6C0C-4BB7-895C-551B1F94C8F8}" type="presParOf" srcId="{0590CD8A-A387-44D2-AC38-AEC05A1CCAC5}" destId="{B4E83526-CFDB-4299-9123-12F04413556F}" srcOrd="1" destOrd="0" presId="urn:microsoft.com/office/officeart/2017/3/layout/HorizontalLabelsTimeline"/>
    <dgm:cxn modelId="{5E81CF69-CBAB-4C3F-AE4E-7F5572E0F290}" type="presParOf" srcId="{B4E83526-CFDB-4299-9123-12F04413556F}" destId="{FBC4F265-007B-40BF-9DDB-CA740968BF75}" srcOrd="0" destOrd="0" presId="urn:microsoft.com/office/officeart/2017/3/layout/HorizontalLabelsTimeline"/>
    <dgm:cxn modelId="{B4F73767-96EF-4EB2-8E69-FF7842A18367}" type="presParOf" srcId="{B4E83526-CFDB-4299-9123-12F04413556F}" destId="{8AF47625-51C4-4004-AD00-9A80EBE26640}" srcOrd="1" destOrd="0" presId="urn:microsoft.com/office/officeart/2017/3/layout/HorizontalLabelsTimeline"/>
    <dgm:cxn modelId="{AFAB088C-872E-4CE2-9B2B-7E828547E2EE}" type="presParOf" srcId="{0590CD8A-A387-44D2-AC38-AEC05A1CCAC5}" destId="{8B869C7C-94BE-4D7A-AF49-31D32C67C491}" srcOrd="2" destOrd="0" presId="urn:microsoft.com/office/officeart/2017/3/layout/HorizontalLabelsTimeline"/>
    <dgm:cxn modelId="{81517DB4-9A9E-4B07-B4A7-1753DD8D6C12}" type="presParOf" srcId="{0590CD8A-A387-44D2-AC38-AEC05A1CCAC5}" destId="{B862ADA0-E53E-4375-989E-83A211714E72}" srcOrd="3" destOrd="0" presId="urn:microsoft.com/office/officeart/2017/3/layout/HorizontalLabelsTimeline"/>
    <dgm:cxn modelId="{A59EEEB5-DF8A-4693-B5C5-A9D277A76B7C}" type="presParOf" srcId="{0590CD8A-A387-44D2-AC38-AEC05A1CCAC5}" destId="{7FC38933-2E99-4E15-AB82-9D7CC1C41247}" srcOrd="4" destOrd="0" presId="urn:microsoft.com/office/officeart/2017/3/layout/HorizontalLabelsTimeline"/>
    <dgm:cxn modelId="{6291D241-E30B-4A67-A658-DE5E6C6B2757}" type="presParOf" srcId="{952614B4-12B9-40DD-9D11-5F4F8ED1C279}" destId="{DC0EE9F6-A64A-43D7-93EA-DE7591F0EB6D}" srcOrd="5" destOrd="0" presId="urn:microsoft.com/office/officeart/2017/3/layout/HorizontalLabelsTimeline"/>
    <dgm:cxn modelId="{377A0903-ED68-4FC1-9214-96BF72E32E71}" type="presParOf" srcId="{952614B4-12B9-40DD-9D11-5F4F8ED1C279}" destId="{C7B0C7C3-0982-4E0B-9FB6-7C7E7F639A09}" srcOrd="6" destOrd="0" presId="urn:microsoft.com/office/officeart/2017/3/layout/HorizontalLabelsTimeline"/>
    <dgm:cxn modelId="{9C2D4077-2C27-4BEC-A7B2-B304B2C0F9D4}" type="presParOf" srcId="{C7B0C7C3-0982-4E0B-9FB6-7C7E7F639A09}" destId="{62063515-C3FA-4E81-AD79-BB627A81510A}" srcOrd="0" destOrd="0" presId="urn:microsoft.com/office/officeart/2017/3/layout/HorizontalLabelsTimeline"/>
    <dgm:cxn modelId="{D1DF631F-F3F0-4476-9D3E-4904292F2B3B}" type="presParOf" srcId="{C7B0C7C3-0982-4E0B-9FB6-7C7E7F639A09}" destId="{A072B882-EEC9-4E95-90AA-EE3EEAB4DE1B}" srcOrd="1" destOrd="0" presId="urn:microsoft.com/office/officeart/2017/3/layout/HorizontalLabelsTimeline"/>
    <dgm:cxn modelId="{15993B06-CB71-4578-8F33-685F39D73315}" type="presParOf" srcId="{A072B882-EEC9-4E95-90AA-EE3EEAB4DE1B}" destId="{7562CD98-B802-40CC-8B6E-731A1FF9DAA3}" srcOrd="0" destOrd="0" presId="urn:microsoft.com/office/officeart/2017/3/layout/HorizontalLabelsTimeline"/>
    <dgm:cxn modelId="{0A9523C7-2E68-450B-BE59-7B1255941C6F}" type="presParOf" srcId="{A072B882-EEC9-4E95-90AA-EE3EEAB4DE1B}" destId="{0A31DEF4-D35D-46B4-AF68-371ACD99A37A}" srcOrd="1" destOrd="0" presId="urn:microsoft.com/office/officeart/2017/3/layout/HorizontalLabelsTimeline"/>
    <dgm:cxn modelId="{10D61D57-ECD3-4A60-9B4E-F26B935EF1FC}" type="presParOf" srcId="{C7B0C7C3-0982-4E0B-9FB6-7C7E7F639A09}" destId="{8302BD5A-7A32-4A8D-8428-5B4819FAD0B3}" srcOrd="2" destOrd="0" presId="urn:microsoft.com/office/officeart/2017/3/layout/HorizontalLabelsTimeline"/>
    <dgm:cxn modelId="{3AD21D55-B902-4E23-99A8-A324422CBA47}" type="presParOf" srcId="{C7B0C7C3-0982-4E0B-9FB6-7C7E7F639A09}" destId="{88FBE49D-CAF4-491D-BF95-2832C4920085}" srcOrd="3" destOrd="0" presId="urn:microsoft.com/office/officeart/2017/3/layout/HorizontalLabelsTimeline"/>
    <dgm:cxn modelId="{D6B899BD-88D2-4D93-B052-F06B94566C41}" type="presParOf" srcId="{C7B0C7C3-0982-4E0B-9FB6-7C7E7F639A09}" destId="{2912C4F0-5F1D-4956-9DC1-D2D12165500D}" srcOrd="4" destOrd="0" presId="urn:microsoft.com/office/officeart/2017/3/layout/HorizontalLabelsTimeline"/>
    <dgm:cxn modelId="{3FBDBF43-AFD2-4926-992C-7C21648FAD1B}" type="presParOf" srcId="{952614B4-12B9-40DD-9D11-5F4F8ED1C279}" destId="{1176B41E-EC92-4702-A4E3-DE6CEC9EA0CA}" srcOrd="7" destOrd="0" presId="urn:microsoft.com/office/officeart/2017/3/layout/HorizontalLabelsTimeline"/>
    <dgm:cxn modelId="{6260AA8B-B022-45CB-85CD-FF8A3C5549F2}" type="presParOf" srcId="{952614B4-12B9-40DD-9D11-5F4F8ED1C279}" destId="{A8313AF5-6EC3-4764-9C93-3E1F3841DC7A}" srcOrd="8" destOrd="0" presId="urn:microsoft.com/office/officeart/2017/3/layout/HorizontalLabelsTimeline"/>
    <dgm:cxn modelId="{40282582-E29C-4DEA-9977-1A710C960AAD}" type="presParOf" srcId="{A8313AF5-6EC3-4764-9C93-3E1F3841DC7A}" destId="{3ED074EA-59EC-4699-9E43-E5CB7A3BF3B4}" srcOrd="0" destOrd="0" presId="urn:microsoft.com/office/officeart/2017/3/layout/HorizontalLabelsTimeline"/>
    <dgm:cxn modelId="{3D3D3F26-EB02-41E4-A694-25369F6A87B2}" type="presParOf" srcId="{A8313AF5-6EC3-4764-9C93-3E1F3841DC7A}" destId="{BB221C6B-72BD-437C-BF97-FE33B1ABD49A}" srcOrd="1" destOrd="0" presId="urn:microsoft.com/office/officeart/2017/3/layout/HorizontalLabelsTimeline"/>
    <dgm:cxn modelId="{6DEA1B3C-BA6C-4E10-BE1F-83EC562F7D3C}" type="presParOf" srcId="{BB221C6B-72BD-437C-BF97-FE33B1ABD49A}" destId="{A5752288-29DB-4AAE-9953-C191B24A484C}" srcOrd="0" destOrd="0" presId="urn:microsoft.com/office/officeart/2017/3/layout/HorizontalLabelsTimeline"/>
    <dgm:cxn modelId="{009EDAA1-985A-4C00-9260-D61AD014BBA3}" type="presParOf" srcId="{BB221C6B-72BD-437C-BF97-FE33B1ABD49A}" destId="{D74EDED5-7C71-4948-9A69-B77D8FBC8F01}" srcOrd="1" destOrd="0" presId="urn:microsoft.com/office/officeart/2017/3/layout/HorizontalLabelsTimeline"/>
    <dgm:cxn modelId="{4191382E-4021-48E4-93AF-D6B213407E8E}" type="presParOf" srcId="{A8313AF5-6EC3-4764-9C93-3E1F3841DC7A}" destId="{D7A1FB4A-0814-4B6F-93D0-EF1FD4353EAC}" srcOrd="2" destOrd="0" presId="urn:microsoft.com/office/officeart/2017/3/layout/HorizontalLabelsTimeline"/>
    <dgm:cxn modelId="{693E30A7-8E21-42A9-9314-821B22EA9984}" type="presParOf" srcId="{A8313AF5-6EC3-4764-9C93-3E1F3841DC7A}" destId="{DC340AD0-79EA-4C4D-8C0F-2DF1A4E848C7}" srcOrd="3" destOrd="0" presId="urn:microsoft.com/office/officeart/2017/3/layout/HorizontalLabelsTimeline"/>
    <dgm:cxn modelId="{4DC845E3-7191-4F29-8048-BFB812A946CD}" type="presParOf" srcId="{A8313AF5-6EC3-4764-9C93-3E1F3841DC7A}" destId="{4D6C47A4-5F8D-4034-BB85-2CB5BDC05C1E}" srcOrd="4" destOrd="0" presId="urn:microsoft.com/office/officeart/2017/3/layout/HorizontalLabelsTimeline"/>
    <dgm:cxn modelId="{790E338D-2974-42D5-A13B-733970526D42}" type="presParOf" srcId="{952614B4-12B9-40DD-9D11-5F4F8ED1C279}" destId="{9365BF72-4D3C-4D43-BDA2-781E6B56CE35}" srcOrd="9" destOrd="0" presId="urn:microsoft.com/office/officeart/2017/3/layout/HorizontalLabelsTimeline"/>
    <dgm:cxn modelId="{5E21D5C0-DC1D-4D4B-AD73-79B466B5DC16}" type="presParOf" srcId="{952614B4-12B9-40DD-9D11-5F4F8ED1C279}" destId="{186F041D-0960-4D9D-95DC-A6C123616512}" srcOrd="10" destOrd="0" presId="urn:microsoft.com/office/officeart/2017/3/layout/HorizontalLabelsTimeline"/>
    <dgm:cxn modelId="{C98B82A2-AC99-4E68-B922-2EF447B60FBF}" type="presParOf" srcId="{186F041D-0960-4D9D-95DC-A6C123616512}" destId="{8D7B64D1-7E7C-497D-8F09-082B5EEACE6B}" srcOrd="0" destOrd="0" presId="urn:microsoft.com/office/officeart/2017/3/layout/HorizontalLabelsTimeline"/>
    <dgm:cxn modelId="{E8AA6FFA-BEC7-4A46-8539-36A39EF44442}" type="presParOf" srcId="{186F041D-0960-4D9D-95DC-A6C123616512}" destId="{0BD8F028-93B8-43EF-BC28-D787EB37D403}" srcOrd="1" destOrd="0" presId="urn:microsoft.com/office/officeart/2017/3/layout/HorizontalLabelsTimeline"/>
    <dgm:cxn modelId="{A8F2024A-3537-40B1-9848-E1F8AD019070}" type="presParOf" srcId="{0BD8F028-93B8-43EF-BC28-D787EB37D403}" destId="{4184ADAB-66F0-4719-BCEC-C7A7EB221C0F}" srcOrd="0" destOrd="0" presId="urn:microsoft.com/office/officeart/2017/3/layout/HorizontalLabelsTimeline"/>
    <dgm:cxn modelId="{0C7F0BE8-3417-4972-A8E3-CF21A64F75D9}" type="presParOf" srcId="{0BD8F028-93B8-43EF-BC28-D787EB37D403}" destId="{A2B3604D-C4EF-47E3-AFE8-A22975A18BE4}" srcOrd="1" destOrd="0" presId="urn:microsoft.com/office/officeart/2017/3/layout/HorizontalLabelsTimeline"/>
    <dgm:cxn modelId="{A8F5A501-54A9-4E2C-AEBD-41412115EA29}" type="presParOf" srcId="{186F041D-0960-4D9D-95DC-A6C123616512}" destId="{6A7C1912-470E-4D75-82E5-B3F92ECAD256}" srcOrd="2" destOrd="0" presId="urn:microsoft.com/office/officeart/2017/3/layout/HorizontalLabelsTimeline"/>
    <dgm:cxn modelId="{753F8BC4-4414-416F-9D18-7262CB0801E7}" type="presParOf" srcId="{186F041D-0960-4D9D-95DC-A6C123616512}" destId="{0A609BC1-FA42-4837-A7E6-83D8B42CE7EB}" srcOrd="3" destOrd="0" presId="urn:microsoft.com/office/officeart/2017/3/layout/HorizontalLabelsTimeline"/>
    <dgm:cxn modelId="{80B95F5A-07E2-4E91-A327-84169D423E87}" type="presParOf" srcId="{186F041D-0960-4D9D-95DC-A6C123616512}" destId="{FDBE1D50-9756-4D12-84D1-74CC88209BE5}"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41E36-E38E-4E80-A536-B0B84505E36C}"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94D1B8F-8CFA-40FC-A39C-B7F3806A8ED3}">
      <dgm:prSet custT="1"/>
      <dgm:spPr/>
      <dgm:t>
        <a:bodyPr/>
        <a:lstStyle/>
        <a:p>
          <a:r>
            <a:rPr lang="en-US" sz="2800" dirty="0"/>
            <a:t>Traffic flow throughout the building will be controlled and/or limited.</a:t>
          </a:r>
        </a:p>
      </dgm:t>
    </dgm:pt>
    <dgm:pt modelId="{A7B67FD1-BD8F-41B7-901D-8346576006F6}" type="parTrans" cxnId="{00794534-4D78-44F5-AAEA-7204966C0D84}">
      <dgm:prSet/>
      <dgm:spPr/>
      <dgm:t>
        <a:bodyPr/>
        <a:lstStyle/>
        <a:p>
          <a:endParaRPr lang="en-US" sz="2000"/>
        </a:p>
      </dgm:t>
    </dgm:pt>
    <dgm:pt modelId="{C80882BF-545E-47A1-B3DF-444F3D916191}" type="sibTrans" cxnId="{00794534-4D78-44F5-AAEA-7204966C0D84}">
      <dgm:prSet/>
      <dgm:spPr/>
      <dgm:t>
        <a:bodyPr/>
        <a:lstStyle/>
        <a:p>
          <a:endParaRPr lang="en-US" sz="2000"/>
        </a:p>
      </dgm:t>
    </dgm:pt>
    <dgm:pt modelId="{B42AD703-1B5F-4B2E-A0A9-41FBED3D1C15}">
      <dgm:prSet custT="1"/>
      <dgm:spPr/>
      <dgm:t>
        <a:bodyPr/>
        <a:lstStyle/>
        <a:p>
          <a:r>
            <a:rPr lang="en-US" sz="2800" b="1" dirty="0"/>
            <a:t>Water fountains are prohibited. </a:t>
          </a:r>
          <a:r>
            <a:rPr lang="en-US" sz="2800" dirty="0"/>
            <a:t>Remember to bring a water bottle.</a:t>
          </a:r>
        </a:p>
      </dgm:t>
    </dgm:pt>
    <dgm:pt modelId="{563B8C1F-8CAB-4327-B36F-67EF29886E28}" type="parTrans" cxnId="{D2D15DFF-1E42-4888-A7BA-52B0B5F3C10C}">
      <dgm:prSet/>
      <dgm:spPr/>
      <dgm:t>
        <a:bodyPr/>
        <a:lstStyle/>
        <a:p>
          <a:endParaRPr lang="en-US" sz="2000"/>
        </a:p>
      </dgm:t>
    </dgm:pt>
    <dgm:pt modelId="{277A18C4-0F52-43D2-88CC-EDC7CA22098E}" type="sibTrans" cxnId="{D2D15DFF-1E42-4888-A7BA-52B0B5F3C10C}">
      <dgm:prSet/>
      <dgm:spPr/>
      <dgm:t>
        <a:bodyPr/>
        <a:lstStyle/>
        <a:p>
          <a:endParaRPr lang="en-US" sz="2000"/>
        </a:p>
      </dgm:t>
    </dgm:pt>
    <dgm:pt modelId="{F7D0A321-84D7-47BA-8F9C-878F28EC8FA8}">
      <dgm:prSet custT="1"/>
      <dgm:spPr/>
      <dgm:t>
        <a:bodyPr/>
        <a:lstStyle/>
        <a:p>
          <a:r>
            <a:rPr lang="en-US" sz="2800" dirty="0"/>
            <a:t>Water bottle filling stations will be provided.</a:t>
          </a:r>
        </a:p>
      </dgm:t>
    </dgm:pt>
    <dgm:pt modelId="{24CBCAC5-DFA6-4AFB-A5AA-B6523316EB8D}" type="parTrans" cxnId="{EB128D89-16E6-417D-AC58-A327DEC73EA6}">
      <dgm:prSet/>
      <dgm:spPr/>
      <dgm:t>
        <a:bodyPr/>
        <a:lstStyle/>
        <a:p>
          <a:endParaRPr lang="en-US" sz="2000"/>
        </a:p>
      </dgm:t>
    </dgm:pt>
    <dgm:pt modelId="{1DCF28CF-CE45-49D0-90CD-85F95A85CD15}" type="sibTrans" cxnId="{EB128D89-16E6-417D-AC58-A327DEC73EA6}">
      <dgm:prSet/>
      <dgm:spPr/>
      <dgm:t>
        <a:bodyPr/>
        <a:lstStyle/>
        <a:p>
          <a:endParaRPr lang="en-US" sz="2000"/>
        </a:p>
      </dgm:t>
    </dgm:pt>
    <dgm:pt modelId="{C691F718-EF01-462D-B05B-4DDA1C598720}">
      <dgm:prSet custT="1"/>
      <dgm:spPr/>
      <dgm:t>
        <a:bodyPr/>
        <a:lstStyle/>
        <a:p>
          <a:r>
            <a:rPr lang="en-US" sz="2800" b="1" dirty="0"/>
            <a:t>Students will wear a face mask at all times outside classrooms</a:t>
          </a:r>
          <a:r>
            <a:rPr lang="en-US" sz="2800" dirty="0"/>
            <a:t>.</a:t>
          </a:r>
        </a:p>
      </dgm:t>
    </dgm:pt>
    <dgm:pt modelId="{43D2EE60-05B4-4AF6-B8E2-8E97745EB2CC}" type="parTrans" cxnId="{6CEBB6DA-69F9-40AD-BDA0-FDD12AC1DE02}">
      <dgm:prSet/>
      <dgm:spPr/>
      <dgm:t>
        <a:bodyPr/>
        <a:lstStyle/>
        <a:p>
          <a:endParaRPr lang="en-US" sz="2000"/>
        </a:p>
      </dgm:t>
    </dgm:pt>
    <dgm:pt modelId="{CFCDC8A8-3D58-424E-9D0D-7B7E54480624}" type="sibTrans" cxnId="{6CEBB6DA-69F9-40AD-BDA0-FDD12AC1DE02}">
      <dgm:prSet/>
      <dgm:spPr/>
      <dgm:t>
        <a:bodyPr/>
        <a:lstStyle/>
        <a:p>
          <a:endParaRPr lang="en-US" sz="2000"/>
        </a:p>
      </dgm:t>
    </dgm:pt>
    <dgm:pt modelId="{95D0DBB2-7510-402A-9392-98FAB07DFEC6}" type="pres">
      <dgm:prSet presAssocID="{6C341E36-E38E-4E80-A536-B0B84505E36C}" presName="root" presStyleCnt="0">
        <dgm:presLayoutVars>
          <dgm:dir/>
          <dgm:resizeHandles val="exact"/>
        </dgm:presLayoutVars>
      </dgm:prSet>
      <dgm:spPr/>
    </dgm:pt>
    <dgm:pt modelId="{1116801D-FB8B-4D2E-8247-2146361E628D}" type="pres">
      <dgm:prSet presAssocID="{6C341E36-E38E-4E80-A536-B0B84505E36C}" presName="container" presStyleCnt="0">
        <dgm:presLayoutVars>
          <dgm:dir/>
          <dgm:resizeHandles val="exact"/>
        </dgm:presLayoutVars>
      </dgm:prSet>
      <dgm:spPr/>
    </dgm:pt>
    <dgm:pt modelId="{6DC76D53-C48D-4E7A-A0EC-B0B5ECBD4AD0}" type="pres">
      <dgm:prSet presAssocID="{E94D1B8F-8CFA-40FC-A39C-B7F3806A8ED3}" presName="compNode" presStyleCnt="0"/>
      <dgm:spPr/>
    </dgm:pt>
    <dgm:pt modelId="{F3050E9F-BFE2-4DBE-93CA-C6934568327A}" type="pres">
      <dgm:prSet presAssocID="{E94D1B8F-8CFA-40FC-A39C-B7F3806A8ED3}" presName="iconBgRect" presStyleLbl="bgShp" presStyleIdx="0" presStyleCnt="4"/>
      <dgm:spPr/>
    </dgm:pt>
    <dgm:pt modelId="{25436750-31E1-4147-BAE7-23EEE2B610FC}" type="pres">
      <dgm:prSet presAssocID="{E94D1B8F-8CFA-40FC-A39C-B7F3806A8E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ffic Light"/>
        </a:ext>
      </dgm:extLst>
    </dgm:pt>
    <dgm:pt modelId="{C993A738-3352-4CA3-9AC7-F67432FD6347}" type="pres">
      <dgm:prSet presAssocID="{E94D1B8F-8CFA-40FC-A39C-B7F3806A8ED3}" presName="spaceRect" presStyleCnt="0"/>
      <dgm:spPr/>
    </dgm:pt>
    <dgm:pt modelId="{B23E6E14-6B65-44DA-8EF1-C79F5EF1B2BB}" type="pres">
      <dgm:prSet presAssocID="{E94D1B8F-8CFA-40FC-A39C-B7F3806A8ED3}" presName="textRect" presStyleLbl="revTx" presStyleIdx="0" presStyleCnt="4">
        <dgm:presLayoutVars>
          <dgm:chMax val="1"/>
          <dgm:chPref val="1"/>
        </dgm:presLayoutVars>
      </dgm:prSet>
      <dgm:spPr/>
    </dgm:pt>
    <dgm:pt modelId="{6F1C2F16-B26D-4AA4-A7EF-7A848CAB7718}" type="pres">
      <dgm:prSet presAssocID="{C80882BF-545E-47A1-B3DF-444F3D916191}" presName="sibTrans" presStyleLbl="sibTrans2D1" presStyleIdx="0" presStyleCnt="0"/>
      <dgm:spPr/>
    </dgm:pt>
    <dgm:pt modelId="{8634634B-AE95-4DCA-BE6E-070025FCF374}" type="pres">
      <dgm:prSet presAssocID="{B42AD703-1B5F-4B2E-A0A9-41FBED3D1C15}" presName="compNode" presStyleCnt="0"/>
      <dgm:spPr/>
    </dgm:pt>
    <dgm:pt modelId="{FEEE6E9B-CA94-44C3-8298-D336BCD95672}" type="pres">
      <dgm:prSet presAssocID="{B42AD703-1B5F-4B2E-A0A9-41FBED3D1C15}" presName="iconBgRect" presStyleLbl="bgShp" presStyleIdx="1" presStyleCnt="4"/>
      <dgm:spPr/>
    </dgm:pt>
    <dgm:pt modelId="{5180B1A3-8772-452F-A580-AE8142EA928B}" type="pres">
      <dgm:prSet presAssocID="{B42AD703-1B5F-4B2E-A0A9-41FBED3D1C1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
        </a:ext>
      </dgm:extLst>
    </dgm:pt>
    <dgm:pt modelId="{7D530602-8008-49FD-8FD9-6D1D129A9F55}" type="pres">
      <dgm:prSet presAssocID="{B42AD703-1B5F-4B2E-A0A9-41FBED3D1C15}" presName="spaceRect" presStyleCnt="0"/>
      <dgm:spPr/>
    </dgm:pt>
    <dgm:pt modelId="{D0E3D8D7-ECD8-4671-84DB-21383AEA5566}" type="pres">
      <dgm:prSet presAssocID="{B42AD703-1B5F-4B2E-A0A9-41FBED3D1C15}" presName="textRect" presStyleLbl="revTx" presStyleIdx="1" presStyleCnt="4">
        <dgm:presLayoutVars>
          <dgm:chMax val="1"/>
          <dgm:chPref val="1"/>
        </dgm:presLayoutVars>
      </dgm:prSet>
      <dgm:spPr/>
    </dgm:pt>
    <dgm:pt modelId="{C10DBA70-F18C-4517-B2F7-4D404811F53C}" type="pres">
      <dgm:prSet presAssocID="{277A18C4-0F52-43D2-88CC-EDC7CA22098E}" presName="sibTrans" presStyleLbl="sibTrans2D1" presStyleIdx="0" presStyleCnt="0"/>
      <dgm:spPr/>
    </dgm:pt>
    <dgm:pt modelId="{655908F3-2134-4426-A3C2-7946AF2C98E8}" type="pres">
      <dgm:prSet presAssocID="{F7D0A321-84D7-47BA-8F9C-878F28EC8FA8}" presName="compNode" presStyleCnt="0"/>
      <dgm:spPr/>
    </dgm:pt>
    <dgm:pt modelId="{C5105CA5-0BAA-4118-B211-0B0D2859D92D}" type="pres">
      <dgm:prSet presAssocID="{F7D0A321-84D7-47BA-8F9C-878F28EC8FA8}" presName="iconBgRect" presStyleLbl="bgShp" presStyleIdx="2" presStyleCnt="4"/>
      <dgm:spPr/>
    </dgm:pt>
    <dgm:pt modelId="{D49DC089-C439-41EB-B691-057DC653A8A3}" type="pres">
      <dgm:prSet presAssocID="{F7D0A321-84D7-47BA-8F9C-878F28EC8F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E4E565B9-DFC0-4CB5-96A5-2BA775E65C0F}" type="pres">
      <dgm:prSet presAssocID="{F7D0A321-84D7-47BA-8F9C-878F28EC8FA8}" presName="spaceRect" presStyleCnt="0"/>
      <dgm:spPr/>
    </dgm:pt>
    <dgm:pt modelId="{10194307-5885-4CE3-8725-3724CC511490}" type="pres">
      <dgm:prSet presAssocID="{F7D0A321-84D7-47BA-8F9C-878F28EC8FA8}" presName="textRect" presStyleLbl="revTx" presStyleIdx="2" presStyleCnt="4">
        <dgm:presLayoutVars>
          <dgm:chMax val="1"/>
          <dgm:chPref val="1"/>
        </dgm:presLayoutVars>
      </dgm:prSet>
      <dgm:spPr/>
    </dgm:pt>
    <dgm:pt modelId="{E89E4DAF-B511-4220-A11A-F6B9584FD571}" type="pres">
      <dgm:prSet presAssocID="{1DCF28CF-CE45-49D0-90CD-85F95A85CD15}" presName="sibTrans" presStyleLbl="sibTrans2D1" presStyleIdx="0" presStyleCnt="0"/>
      <dgm:spPr/>
    </dgm:pt>
    <dgm:pt modelId="{ECFF2BBC-5368-4FCB-A218-5F36B7A9669D}" type="pres">
      <dgm:prSet presAssocID="{C691F718-EF01-462D-B05B-4DDA1C598720}" presName="compNode" presStyleCnt="0"/>
      <dgm:spPr/>
    </dgm:pt>
    <dgm:pt modelId="{FE603FA3-CF3E-4053-B8F6-52FDB5CF5CD1}" type="pres">
      <dgm:prSet presAssocID="{C691F718-EF01-462D-B05B-4DDA1C598720}" presName="iconBgRect" presStyleLbl="bgShp" presStyleIdx="3" presStyleCnt="4"/>
      <dgm:spPr/>
    </dgm:pt>
    <dgm:pt modelId="{4C573FBE-D315-458C-A190-67C82C3B44EF}" type="pres">
      <dgm:prSet presAssocID="{C691F718-EF01-462D-B05B-4DDA1C598720}" presName="iconRect" presStyleLbl="node1" presStyleIdx="3" presStyleCnt="4"/>
      <dgm:spPr>
        <a:ln>
          <a:noFill/>
        </a:ln>
      </dgm:spPr>
    </dgm:pt>
    <dgm:pt modelId="{86E41918-BBAE-4A53-B228-B3D8C6D78744}" type="pres">
      <dgm:prSet presAssocID="{C691F718-EF01-462D-B05B-4DDA1C598720}" presName="spaceRect" presStyleCnt="0"/>
      <dgm:spPr/>
    </dgm:pt>
    <dgm:pt modelId="{800F9BF5-DE57-4D1C-80DC-8C2BBFFD4654}" type="pres">
      <dgm:prSet presAssocID="{C691F718-EF01-462D-B05B-4DDA1C598720}" presName="textRect" presStyleLbl="revTx" presStyleIdx="3" presStyleCnt="4">
        <dgm:presLayoutVars>
          <dgm:chMax val="1"/>
          <dgm:chPref val="1"/>
        </dgm:presLayoutVars>
      </dgm:prSet>
      <dgm:spPr/>
    </dgm:pt>
  </dgm:ptLst>
  <dgm:cxnLst>
    <dgm:cxn modelId="{D1DDD316-BB3F-4A05-A0FB-6D93859BF7DC}" type="presOf" srcId="{C691F718-EF01-462D-B05B-4DDA1C598720}" destId="{800F9BF5-DE57-4D1C-80DC-8C2BBFFD4654}" srcOrd="0" destOrd="0" presId="urn:microsoft.com/office/officeart/2018/2/layout/IconCircleList"/>
    <dgm:cxn modelId="{00794534-4D78-44F5-AAEA-7204966C0D84}" srcId="{6C341E36-E38E-4E80-A536-B0B84505E36C}" destId="{E94D1B8F-8CFA-40FC-A39C-B7F3806A8ED3}" srcOrd="0" destOrd="0" parTransId="{A7B67FD1-BD8F-41B7-901D-8346576006F6}" sibTransId="{C80882BF-545E-47A1-B3DF-444F3D916191}"/>
    <dgm:cxn modelId="{9197F563-0D46-4D45-A948-A44C2CA1AADB}" type="presOf" srcId="{277A18C4-0F52-43D2-88CC-EDC7CA22098E}" destId="{C10DBA70-F18C-4517-B2F7-4D404811F53C}" srcOrd="0" destOrd="0" presId="urn:microsoft.com/office/officeart/2018/2/layout/IconCircleList"/>
    <dgm:cxn modelId="{13DBE64E-E4EE-4B8F-8086-28D998F703C0}" type="presOf" srcId="{C80882BF-545E-47A1-B3DF-444F3D916191}" destId="{6F1C2F16-B26D-4AA4-A7EF-7A848CAB7718}" srcOrd="0" destOrd="0" presId="urn:microsoft.com/office/officeart/2018/2/layout/IconCircleList"/>
    <dgm:cxn modelId="{EB128D89-16E6-417D-AC58-A327DEC73EA6}" srcId="{6C341E36-E38E-4E80-A536-B0B84505E36C}" destId="{F7D0A321-84D7-47BA-8F9C-878F28EC8FA8}" srcOrd="2" destOrd="0" parTransId="{24CBCAC5-DFA6-4AFB-A5AA-B6523316EB8D}" sibTransId="{1DCF28CF-CE45-49D0-90CD-85F95A85CD15}"/>
    <dgm:cxn modelId="{CB36AD97-37DE-40AD-9140-2E78FAF83C86}" type="presOf" srcId="{E94D1B8F-8CFA-40FC-A39C-B7F3806A8ED3}" destId="{B23E6E14-6B65-44DA-8EF1-C79F5EF1B2BB}" srcOrd="0" destOrd="0" presId="urn:microsoft.com/office/officeart/2018/2/layout/IconCircleList"/>
    <dgm:cxn modelId="{031F6B9C-407C-4FA6-8E95-92610BDBFF11}" type="presOf" srcId="{6C341E36-E38E-4E80-A536-B0B84505E36C}" destId="{95D0DBB2-7510-402A-9392-98FAB07DFEC6}" srcOrd="0" destOrd="0" presId="urn:microsoft.com/office/officeart/2018/2/layout/IconCircleList"/>
    <dgm:cxn modelId="{170F1CA7-76FD-4C97-A09A-FFDD8867B647}" type="presOf" srcId="{1DCF28CF-CE45-49D0-90CD-85F95A85CD15}" destId="{E89E4DAF-B511-4220-A11A-F6B9584FD571}" srcOrd="0" destOrd="0" presId="urn:microsoft.com/office/officeart/2018/2/layout/IconCircleList"/>
    <dgm:cxn modelId="{4162BABC-349E-4207-8B84-FCD3E25F5CEF}" type="presOf" srcId="{F7D0A321-84D7-47BA-8F9C-878F28EC8FA8}" destId="{10194307-5885-4CE3-8725-3724CC511490}" srcOrd="0" destOrd="0" presId="urn:microsoft.com/office/officeart/2018/2/layout/IconCircleList"/>
    <dgm:cxn modelId="{6CEBB6DA-69F9-40AD-BDA0-FDD12AC1DE02}" srcId="{6C341E36-E38E-4E80-A536-B0B84505E36C}" destId="{C691F718-EF01-462D-B05B-4DDA1C598720}" srcOrd="3" destOrd="0" parTransId="{43D2EE60-05B4-4AF6-B8E2-8E97745EB2CC}" sibTransId="{CFCDC8A8-3D58-424E-9D0D-7B7E54480624}"/>
    <dgm:cxn modelId="{B800E9FB-7DDB-417D-A265-2C19B029259C}" type="presOf" srcId="{B42AD703-1B5F-4B2E-A0A9-41FBED3D1C15}" destId="{D0E3D8D7-ECD8-4671-84DB-21383AEA5566}" srcOrd="0" destOrd="0" presId="urn:microsoft.com/office/officeart/2018/2/layout/IconCircleList"/>
    <dgm:cxn modelId="{D2D15DFF-1E42-4888-A7BA-52B0B5F3C10C}" srcId="{6C341E36-E38E-4E80-A536-B0B84505E36C}" destId="{B42AD703-1B5F-4B2E-A0A9-41FBED3D1C15}" srcOrd="1" destOrd="0" parTransId="{563B8C1F-8CAB-4327-B36F-67EF29886E28}" sibTransId="{277A18C4-0F52-43D2-88CC-EDC7CA22098E}"/>
    <dgm:cxn modelId="{54D5B45F-851E-4460-9FF0-8ABFCA52D1C2}" type="presParOf" srcId="{95D0DBB2-7510-402A-9392-98FAB07DFEC6}" destId="{1116801D-FB8B-4D2E-8247-2146361E628D}" srcOrd="0" destOrd="0" presId="urn:microsoft.com/office/officeart/2018/2/layout/IconCircleList"/>
    <dgm:cxn modelId="{85D83680-054E-4C1E-889D-F8864ACBE303}" type="presParOf" srcId="{1116801D-FB8B-4D2E-8247-2146361E628D}" destId="{6DC76D53-C48D-4E7A-A0EC-B0B5ECBD4AD0}" srcOrd="0" destOrd="0" presId="urn:microsoft.com/office/officeart/2018/2/layout/IconCircleList"/>
    <dgm:cxn modelId="{ACFA7774-2C83-4007-BF53-7D9712087569}" type="presParOf" srcId="{6DC76D53-C48D-4E7A-A0EC-B0B5ECBD4AD0}" destId="{F3050E9F-BFE2-4DBE-93CA-C6934568327A}" srcOrd="0" destOrd="0" presId="urn:microsoft.com/office/officeart/2018/2/layout/IconCircleList"/>
    <dgm:cxn modelId="{5C340F48-C701-4302-AD79-A7ECAF9B4166}" type="presParOf" srcId="{6DC76D53-C48D-4E7A-A0EC-B0B5ECBD4AD0}" destId="{25436750-31E1-4147-BAE7-23EEE2B610FC}" srcOrd="1" destOrd="0" presId="urn:microsoft.com/office/officeart/2018/2/layout/IconCircleList"/>
    <dgm:cxn modelId="{D0FFB95B-D174-44ED-ACBE-65A832A187F1}" type="presParOf" srcId="{6DC76D53-C48D-4E7A-A0EC-B0B5ECBD4AD0}" destId="{C993A738-3352-4CA3-9AC7-F67432FD6347}" srcOrd="2" destOrd="0" presId="urn:microsoft.com/office/officeart/2018/2/layout/IconCircleList"/>
    <dgm:cxn modelId="{55D50524-B703-41E2-BF0E-572402508A0B}" type="presParOf" srcId="{6DC76D53-C48D-4E7A-A0EC-B0B5ECBD4AD0}" destId="{B23E6E14-6B65-44DA-8EF1-C79F5EF1B2BB}" srcOrd="3" destOrd="0" presId="urn:microsoft.com/office/officeart/2018/2/layout/IconCircleList"/>
    <dgm:cxn modelId="{A1E55438-9712-4AB1-BE98-3F792FBAE0C1}" type="presParOf" srcId="{1116801D-FB8B-4D2E-8247-2146361E628D}" destId="{6F1C2F16-B26D-4AA4-A7EF-7A848CAB7718}" srcOrd="1" destOrd="0" presId="urn:microsoft.com/office/officeart/2018/2/layout/IconCircleList"/>
    <dgm:cxn modelId="{9A2CFBBE-A0EE-4407-BD1A-F54FCA60CDB2}" type="presParOf" srcId="{1116801D-FB8B-4D2E-8247-2146361E628D}" destId="{8634634B-AE95-4DCA-BE6E-070025FCF374}" srcOrd="2" destOrd="0" presId="urn:microsoft.com/office/officeart/2018/2/layout/IconCircleList"/>
    <dgm:cxn modelId="{D054D0BF-E098-4325-8896-61435F368D70}" type="presParOf" srcId="{8634634B-AE95-4DCA-BE6E-070025FCF374}" destId="{FEEE6E9B-CA94-44C3-8298-D336BCD95672}" srcOrd="0" destOrd="0" presId="urn:microsoft.com/office/officeart/2018/2/layout/IconCircleList"/>
    <dgm:cxn modelId="{943F992A-7C97-4B8D-967C-4831A7F92AF2}" type="presParOf" srcId="{8634634B-AE95-4DCA-BE6E-070025FCF374}" destId="{5180B1A3-8772-452F-A580-AE8142EA928B}" srcOrd="1" destOrd="0" presId="urn:microsoft.com/office/officeart/2018/2/layout/IconCircleList"/>
    <dgm:cxn modelId="{C0F43F87-9BFE-4637-BC9F-26A0F1A723B0}" type="presParOf" srcId="{8634634B-AE95-4DCA-BE6E-070025FCF374}" destId="{7D530602-8008-49FD-8FD9-6D1D129A9F55}" srcOrd="2" destOrd="0" presId="urn:microsoft.com/office/officeart/2018/2/layout/IconCircleList"/>
    <dgm:cxn modelId="{D38769D0-F81F-4677-B14F-C1AB58647371}" type="presParOf" srcId="{8634634B-AE95-4DCA-BE6E-070025FCF374}" destId="{D0E3D8D7-ECD8-4671-84DB-21383AEA5566}" srcOrd="3" destOrd="0" presId="urn:microsoft.com/office/officeart/2018/2/layout/IconCircleList"/>
    <dgm:cxn modelId="{A2595D66-51B7-4558-9C85-6ED09784E211}" type="presParOf" srcId="{1116801D-FB8B-4D2E-8247-2146361E628D}" destId="{C10DBA70-F18C-4517-B2F7-4D404811F53C}" srcOrd="3" destOrd="0" presId="urn:microsoft.com/office/officeart/2018/2/layout/IconCircleList"/>
    <dgm:cxn modelId="{1364567D-DC3C-4C0A-B8E1-2FBC5DB25A46}" type="presParOf" srcId="{1116801D-FB8B-4D2E-8247-2146361E628D}" destId="{655908F3-2134-4426-A3C2-7946AF2C98E8}" srcOrd="4" destOrd="0" presId="urn:microsoft.com/office/officeart/2018/2/layout/IconCircleList"/>
    <dgm:cxn modelId="{1934D40E-E4BE-40A3-8830-FC5B03E21844}" type="presParOf" srcId="{655908F3-2134-4426-A3C2-7946AF2C98E8}" destId="{C5105CA5-0BAA-4118-B211-0B0D2859D92D}" srcOrd="0" destOrd="0" presId="urn:microsoft.com/office/officeart/2018/2/layout/IconCircleList"/>
    <dgm:cxn modelId="{FDE6383D-5BED-4310-991B-5177F40F5E9F}" type="presParOf" srcId="{655908F3-2134-4426-A3C2-7946AF2C98E8}" destId="{D49DC089-C439-41EB-B691-057DC653A8A3}" srcOrd="1" destOrd="0" presId="urn:microsoft.com/office/officeart/2018/2/layout/IconCircleList"/>
    <dgm:cxn modelId="{1154C9CA-09D5-4A5D-9C48-8E5B6AACBC2A}" type="presParOf" srcId="{655908F3-2134-4426-A3C2-7946AF2C98E8}" destId="{E4E565B9-DFC0-4CB5-96A5-2BA775E65C0F}" srcOrd="2" destOrd="0" presId="urn:microsoft.com/office/officeart/2018/2/layout/IconCircleList"/>
    <dgm:cxn modelId="{2EB456EA-D783-4F1E-B949-1EB265F25F56}" type="presParOf" srcId="{655908F3-2134-4426-A3C2-7946AF2C98E8}" destId="{10194307-5885-4CE3-8725-3724CC511490}" srcOrd="3" destOrd="0" presId="urn:microsoft.com/office/officeart/2018/2/layout/IconCircleList"/>
    <dgm:cxn modelId="{96B0F093-5ECD-4168-B753-CEDED613837C}" type="presParOf" srcId="{1116801D-FB8B-4D2E-8247-2146361E628D}" destId="{E89E4DAF-B511-4220-A11A-F6B9584FD571}" srcOrd="5" destOrd="0" presId="urn:microsoft.com/office/officeart/2018/2/layout/IconCircleList"/>
    <dgm:cxn modelId="{AC68DE34-3B4E-41D8-9A10-0AAEB562BE7D}" type="presParOf" srcId="{1116801D-FB8B-4D2E-8247-2146361E628D}" destId="{ECFF2BBC-5368-4FCB-A218-5F36B7A9669D}" srcOrd="6" destOrd="0" presId="urn:microsoft.com/office/officeart/2018/2/layout/IconCircleList"/>
    <dgm:cxn modelId="{5D87BA05-47DA-4C47-98D2-C737277C9C54}" type="presParOf" srcId="{ECFF2BBC-5368-4FCB-A218-5F36B7A9669D}" destId="{FE603FA3-CF3E-4053-B8F6-52FDB5CF5CD1}" srcOrd="0" destOrd="0" presId="urn:microsoft.com/office/officeart/2018/2/layout/IconCircleList"/>
    <dgm:cxn modelId="{036448FE-0DF5-498D-AF99-97770BA68F88}" type="presParOf" srcId="{ECFF2BBC-5368-4FCB-A218-5F36B7A9669D}" destId="{4C573FBE-D315-458C-A190-67C82C3B44EF}" srcOrd="1" destOrd="0" presId="urn:microsoft.com/office/officeart/2018/2/layout/IconCircleList"/>
    <dgm:cxn modelId="{14FC84A3-A67D-4E83-BCC2-910A1F9682B5}" type="presParOf" srcId="{ECFF2BBC-5368-4FCB-A218-5F36B7A9669D}" destId="{86E41918-BBAE-4A53-B228-B3D8C6D78744}" srcOrd="2" destOrd="0" presId="urn:microsoft.com/office/officeart/2018/2/layout/IconCircleList"/>
    <dgm:cxn modelId="{BF05E79F-EB6B-4978-97E1-584DB4432C99}" type="presParOf" srcId="{ECFF2BBC-5368-4FCB-A218-5F36B7A9669D}" destId="{800F9BF5-DE57-4D1C-80DC-8C2BBFFD465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027F4-C787-47E0-A014-C23670914246}">
      <dsp:nvSpPr>
        <dsp:cNvPr id="0" name=""/>
        <dsp:cNvSpPr/>
      </dsp:nvSpPr>
      <dsp:spPr>
        <a:xfrm>
          <a:off x="0" y="3022356"/>
          <a:ext cx="11582400"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1ADA4-30C4-4168-BEED-8527BE2A05D1}">
      <dsp:nvSpPr>
        <dsp:cNvPr id="0" name=""/>
        <dsp:cNvSpPr/>
      </dsp:nvSpPr>
      <dsp:spPr>
        <a:xfrm>
          <a:off x="199920" y="1873860"/>
          <a:ext cx="2911435" cy="7253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t>Mon. 31 Aug.</a:t>
          </a:r>
        </a:p>
      </dsp:txBody>
      <dsp:txXfrm>
        <a:off x="199920" y="1873860"/>
        <a:ext cx="2911435" cy="725365"/>
      </dsp:txXfrm>
    </dsp:sp>
    <dsp:sp modelId="{5DE75304-BE30-4C63-B20D-24B77B93CAC9}">
      <dsp:nvSpPr>
        <dsp:cNvPr id="0" name=""/>
        <dsp:cNvSpPr/>
      </dsp:nvSpPr>
      <dsp:spPr>
        <a:xfrm>
          <a:off x="199920" y="46846"/>
          <a:ext cx="2911435" cy="18270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t>School Operational Plan will be presented to teachers.</a:t>
          </a:r>
        </a:p>
      </dsp:txBody>
      <dsp:txXfrm>
        <a:off x="199920" y="46846"/>
        <a:ext cx="2911435" cy="1827014"/>
      </dsp:txXfrm>
    </dsp:sp>
    <dsp:sp modelId="{6CC4F06A-EB61-4BBD-BFD8-DD930CC9F8E1}">
      <dsp:nvSpPr>
        <dsp:cNvPr id="0" name=""/>
        <dsp:cNvSpPr/>
      </dsp:nvSpPr>
      <dsp:spPr>
        <a:xfrm>
          <a:off x="1655638" y="2599226"/>
          <a:ext cx="0" cy="42312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2D7C42-9505-4656-9ACA-3CAA5A157CE2}">
      <dsp:nvSpPr>
        <dsp:cNvPr id="0" name=""/>
        <dsp:cNvSpPr/>
      </dsp:nvSpPr>
      <dsp:spPr>
        <a:xfrm>
          <a:off x="1854145" y="3445485"/>
          <a:ext cx="2911435" cy="7253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dirty="0"/>
            <a:t>Week of Aug 31</a:t>
          </a:r>
          <a:r>
            <a:rPr lang="en-US" sz="2400" kern="1200" baseline="30000" dirty="0"/>
            <a:t>st</a:t>
          </a:r>
          <a:r>
            <a:rPr lang="en-US" sz="2400" kern="1200" dirty="0"/>
            <a:t> to Sept 4</a:t>
          </a:r>
          <a:r>
            <a:rPr lang="en-US" sz="2400" kern="1200" baseline="30000" dirty="0"/>
            <a:t>th</a:t>
          </a:r>
          <a:endParaRPr lang="en-US" sz="2400" kern="1200" dirty="0"/>
        </a:p>
      </dsp:txBody>
      <dsp:txXfrm>
        <a:off x="1854145" y="3445485"/>
        <a:ext cx="2911435" cy="725365"/>
      </dsp:txXfrm>
    </dsp:sp>
    <dsp:sp modelId="{9385CFB0-D746-4B09-9DFC-45DBC16F5939}">
      <dsp:nvSpPr>
        <dsp:cNvPr id="0" name=""/>
        <dsp:cNvSpPr/>
      </dsp:nvSpPr>
      <dsp:spPr>
        <a:xfrm>
          <a:off x="1854145" y="4170851"/>
          <a:ext cx="2911435" cy="18270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t>Teachers will contact students for homeroom assignments</a:t>
          </a:r>
        </a:p>
      </dsp:txBody>
      <dsp:txXfrm>
        <a:off x="1854145" y="4170851"/>
        <a:ext cx="2911435" cy="1827014"/>
      </dsp:txXfrm>
    </dsp:sp>
    <dsp:sp modelId="{4F7A0611-D2E0-4647-9980-C46C5978EB0B}">
      <dsp:nvSpPr>
        <dsp:cNvPr id="0" name=""/>
        <dsp:cNvSpPr/>
      </dsp:nvSpPr>
      <dsp:spPr>
        <a:xfrm>
          <a:off x="3309863" y="3022355"/>
          <a:ext cx="0" cy="42312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6D3909-1CB9-46BB-A4E5-D9EA434FB7E4}">
      <dsp:nvSpPr>
        <dsp:cNvPr id="0" name=""/>
        <dsp:cNvSpPr/>
      </dsp:nvSpPr>
      <dsp:spPr>
        <a:xfrm rot="2700000">
          <a:off x="1608621" y="2975339"/>
          <a:ext cx="94033" cy="9403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1C50A-3FDA-4A29-9EFF-7AFD94E2AA80}">
      <dsp:nvSpPr>
        <dsp:cNvPr id="0" name=""/>
        <dsp:cNvSpPr/>
      </dsp:nvSpPr>
      <dsp:spPr>
        <a:xfrm rot="2700000">
          <a:off x="3262846" y="2975339"/>
          <a:ext cx="94033" cy="9403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987CA-746A-460A-BF9B-7F811E855FAE}">
      <dsp:nvSpPr>
        <dsp:cNvPr id="0" name=""/>
        <dsp:cNvSpPr/>
      </dsp:nvSpPr>
      <dsp:spPr>
        <a:xfrm>
          <a:off x="3508370" y="1873860"/>
          <a:ext cx="2911435" cy="7253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t>Thu. 3 Sep.</a:t>
          </a:r>
        </a:p>
      </dsp:txBody>
      <dsp:txXfrm>
        <a:off x="3508370" y="1873860"/>
        <a:ext cx="2911435" cy="725365"/>
      </dsp:txXfrm>
    </dsp:sp>
    <dsp:sp modelId="{FBC4F265-007B-40BF-9DDB-CA740968BF75}">
      <dsp:nvSpPr>
        <dsp:cNvPr id="0" name=""/>
        <dsp:cNvSpPr/>
      </dsp:nvSpPr>
      <dsp:spPr>
        <a:xfrm>
          <a:off x="3508370" y="46846"/>
          <a:ext cx="2911435" cy="18270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dirty="0"/>
            <a:t>School Operational Plan will be shared with parents via email and website.</a:t>
          </a:r>
        </a:p>
      </dsp:txBody>
      <dsp:txXfrm>
        <a:off x="3508370" y="46846"/>
        <a:ext cx="2911435" cy="1827014"/>
      </dsp:txXfrm>
    </dsp:sp>
    <dsp:sp modelId="{8B869C7C-94BE-4D7A-AF49-31D32C67C491}">
      <dsp:nvSpPr>
        <dsp:cNvPr id="0" name=""/>
        <dsp:cNvSpPr/>
      </dsp:nvSpPr>
      <dsp:spPr>
        <a:xfrm>
          <a:off x="4964087" y="2599226"/>
          <a:ext cx="0" cy="42312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063515-C3FA-4E81-AD79-BB627A81510A}">
      <dsp:nvSpPr>
        <dsp:cNvPr id="0" name=""/>
        <dsp:cNvSpPr/>
      </dsp:nvSpPr>
      <dsp:spPr>
        <a:xfrm>
          <a:off x="5162594" y="3445485"/>
          <a:ext cx="2911435" cy="7253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t>Tue. 8 Sep.</a:t>
          </a:r>
        </a:p>
      </dsp:txBody>
      <dsp:txXfrm>
        <a:off x="5162594" y="3445485"/>
        <a:ext cx="2911435" cy="725365"/>
      </dsp:txXfrm>
    </dsp:sp>
    <dsp:sp modelId="{7562CD98-B802-40CC-8B6E-731A1FF9DAA3}">
      <dsp:nvSpPr>
        <dsp:cNvPr id="0" name=""/>
        <dsp:cNvSpPr/>
      </dsp:nvSpPr>
      <dsp:spPr>
        <a:xfrm>
          <a:off x="5162594" y="4170851"/>
          <a:ext cx="2911435" cy="11418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a:t>Grade 6, 7, 8 students only</a:t>
          </a:r>
        </a:p>
      </dsp:txBody>
      <dsp:txXfrm>
        <a:off x="5162594" y="4170851"/>
        <a:ext cx="2911435" cy="1141883"/>
      </dsp:txXfrm>
    </dsp:sp>
    <dsp:sp modelId="{8302BD5A-7A32-4A8D-8428-5B4819FAD0B3}">
      <dsp:nvSpPr>
        <dsp:cNvPr id="0" name=""/>
        <dsp:cNvSpPr/>
      </dsp:nvSpPr>
      <dsp:spPr>
        <a:xfrm>
          <a:off x="6618312" y="3022355"/>
          <a:ext cx="0" cy="42312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62ADA0-E53E-4375-989E-83A211714E72}">
      <dsp:nvSpPr>
        <dsp:cNvPr id="0" name=""/>
        <dsp:cNvSpPr/>
      </dsp:nvSpPr>
      <dsp:spPr>
        <a:xfrm rot="2700000">
          <a:off x="4917070" y="2975339"/>
          <a:ext cx="94033" cy="9403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BE49D-CAF4-491D-BF95-2832C4920085}">
      <dsp:nvSpPr>
        <dsp:cNvPr id="0" name=""/>
        <dsp:cNvSpPr/>
      </dsp:nvSpPr>
      <dsp:spPr>
        <a:xfrm rot="2700000">
          <a:off x="6571295" y="2975339"/>
          <a:ext cx="94033" cy="9403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074EA-59EC-4699-9E43-E5CB7A3BF3B4}">
      <dsp:nvSpPr>
        <dsp:cNvPr id="0" name=""/>
        <dsp:cNvSpPr/>
      </dsp:nvSpPr>
      <dsp:spPr>
        <a:xfrm>
          <a:off x="6816819" y="1873860"/>
          <a:ext cx="2911435" cy="7253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t>Wed. 9 Sep.</a:t>
          </a:r>
        </a:p>
      </dsp:txBody>
      <dsp:txXfrm>
        <a:off x="6816819" y="1873860"/>
        <a:ext cx="2911435" cy="725365"/>
      </dsp:txXfrm>
    </dsp:sp>
    <dsp:sp modelId="{A5752288-29DB-4AAE-9953-C191B24A484C}">
      <dsp:nvSpPr>
        <dsp:cNvPr id="0" name=""/>
        <dsp:cNvSpPr/>
      </dsp:nvSpPr>
      <dsp:spPr>
        <a:xfrm>
          <a:off x="6816819" y="731976"/>
          <a:ext cx="2911435" cy="11418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a:t>Grade 9-12 students only</a:t>
          </a:r>
        </a:p>
      </dsp:txBody>
      <dsp:txXfrm>
        <a:off x="6816819" y="731976"/>
        <a:ext cx="2911435" cy="1141883"/>
      </dsp:txXfrm>
    </dsp:sp>
    <dsp:sp modelId="{D7A1FB4A-0814-4B6F-93D0-EF1FD4353EAC}">
      <dsp:nvSpPr>
        <dsp:cNvPr id="0" name=""/>
        <dsp:cNvSpPr/>
      </dsp:nvSpPr>
      <dsp:spPr>
        <a:xfrm>
          <a:off x="8272536" y="2599226"/>
          <a:ext cx="0" cy="42312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7B64D1-7E7C-497D-8F09-082B5EEACE6B}">
      <dsp:nvSpPr>
        <dsp:cNvPr id="0" name=""/>
        <dsp:cNvSpPr/>
      </dsp:nvSpPr>
      <dsp:spPr>
        <a:xfrm>
          <a:off x="8471043" y="3445485"/>
          <a:ext cx="2911435" cy="7253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66800">
            <a:lnSpc>
              <a:spcPct val="90000"/>
            </a:lnSpc>
            <a:spcBef>
              <a:spcPct val="0"/>
            </a:spcBef>
            <a:spcAft>
              <a:spcPct val="35000"/>
            </a:spcAft>
            <a:buNone/>
            <a:defRPr b="1"/>
          </a:pPr>
          <a:r>
            <a:rPr lang="en-US" sz="2400" kern="1200"/>
            <a:t>Thu. 10 Sep.</a:t>
          </a:r>
        </a:p>
      </dsp:txBody>
      <dsp:txXfrm>
        <a:off x="8471043" y="3445485"/>
        <a:ext cx="2911435" cy="725365"/>
      </dsp:txXfrm>
    </dsp:sp>
    <dsp:sp modelId="{4184ADAB-66F0-4719-BCEC-C7A7EB221C0F}">
      <dsp:nvSpPr>
        <dsp:cNvPr id="0" name=""/>
        <dsp:cNvSpPr/>
      </dsp:nvSpPr>
      <dsp:spPr>
        <a:xfrm>
          <a:off x="8471043" y="4170851"/>
          <a:ext cx="2911435" cy="79931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l" defTabSz="1066800">
            <a:lnSpc>
              <a:spcPct val="90000"/>
            </a:lnSpc>
            <a:spcBef>
              <a:spcPct val="0"/>
            </a:spcBef>
            <a:spcAft>
              <a:spcPct val="35000"/>
            </a:spcAft>
            <a:buNone/>
          </a:pPr>
          <a:r>
            <a:rPr lang="en-US" sz="2400" kern="1200"/>
            <a:t>All students</a:t>
          </a:r>
        </a:p>
      </dsp:txBody>
      <dsp:txXfrm>
        <a:off x="8471043" y="4170851"/>
        <a:ext cx="2911435" cy="799318"/>
      </dsp:txXfrm>
    </dsp:sp>
    <dsp:sp modelId="{6A7C1912-470E-4D75-82E5-B3F92ECAD256}">
      <dsp:nvSpPr>
        <dsp:cNvPr id="0" name=""/>
        <dsp:cNvSpPr/>
      </dsp:nvSpPr>
      <dsp:spPr>
        <a:xfrm>
          <a:off x="9926761" y="3022355"/>
          <a:ext cx="0" cy="42312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340AD0-79EA-4C4D-8C0F-2DF1A4E848C7}">
      <dsp:nvSpPr>
        <dsp:cNvPr id="0" name=""/>
        <dsp:cNvSpPr/>
      </dsp:nvSpPr>
      <dsp:spPr>
        <a:xfrm rot="2700000">
          <a:off x="8225520" y="2975339"/>
          <a:ext cx="94033" cy="9403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09BC1-FA42-4837-A7E6-83D8B42CE7EB}">
      <dsp:nvSpPr>
        <dsp:cNvPr id="0" name=""/>
        <dsp:cNvSpPr/>
      </dsp:nvSpPr>
      <dsp:spPr>
        <a:xfrm rot="2700000">
          <a:off x="9879744" y="2975339"/>
          <a:ext cx="94033" cy="9403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50E9F-BFE2-4DBE-93CA-C6934568327A}">
      <dsp:nvSpPr>
        <dsp:cNvPr id="0" name=""/>
        <dsp:cNvSpPr/>
      </dsp:nvSpPr>
      <dsp:spPr>
        <a:xfrm>
          <a:off x="57937" y="331570"/>
          <a:ext cx="1494870" cy="149487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36750-31E1-4147-BAE7-23EEE2B610FC}">
      <dsp:nvSpPr>
        <dsp:cNvPr id="0" name=""/>
        <dsp:cNvSpPr/>
      </dsp:nvSpPr>
      <dsp:spPr>
        <a:xfrm>
          <a:off x="371860" y="645492"/>
          <a:ext cx="867025" cy="8670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3E6E14-6B65-44DA-8EF1-C79F5EF1B2BB}">
      <dsp:nvSpPr>
        <dsp:cNvPr id="0" name=""/>
        <dsp:cNvSpPr/>
      </dsp:nvSpPr>
      <dsp:spPr>
        <a:xfrm>
          <a:off x="1873137" y="331570"/>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Traffic flow throughout the building will be controlled and/or limited.</a:t>
          </a:r>
        </a:p>
      </dsp:txBody>
      <dsp:txXfrm>
        <a:off x="1873137" y="331570"/>
        <a:ext cx="3523623" cy="1494870"/>
      </dsp:txXfrm>
    </dsp:sp>
    <dsp:sp modelId="{FEEE6E9B-CA94-44C3-8298-D336BCD95672}">
      <dsp:nvSpPr>
        <dsp:cNvPr id="0" name=""/>
        <dsp:cNvSpPr/>
      </dsp:nvSpPr>
      <dsp:spPr>
        <a:xfrm>
          <a:off x="6010726" y="331570"/>
          <a:ext cx="1494870" cy="149487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0B1A3-8772-452F-A580-AE8142EA928B}">
      <dsp:nvSpPr>
        <dsp:cNvPr id="0" name=""/>
        <dsp:cNvSpPr/>
      </dsp:nvSpPr>
      <dsp:spPr>
        <a:xfrm>
          <a:off x="6324649" y="645492"/>
          <a:ext cx="867025" cy="8670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E3D8D7-ECD8-4671-84DB-21383AEA5566}">
      <dsp:nvSpPr>
        <dsp:cNvPr id="0" name=""/>
        <dsp:cNvSpPr/>
      </dsp:nvSpPr>
      <dsp:spPr>
        <a:xfrm>
          <a:off x="7825926" y="331570"/>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t>Water fountains are prohibited. </a:t>
          </a:r>
          <a:r>
            <a:rPr lang="en-US" sz="2800" kern="1200" dirty="0"/>
            <a:t>Remember to bring a water bottle.</a:t>
          </a:r>
        </a:p>
      </dsp:txBody>
      <dsp:txXfrm>
        <a:off x="7825926" y="331570"/>
        <a:ext cx="3523623" cy="1494870"/>
      </dsp:txXfrm>
    </dsp:sp>
    <dsp:sp modelId="{C5105CA5-0BAA-4118-B211-0B0D2859D92D}">
      <dsp:nvSpPr>
        <dsp:cNvPr id="0" name=""/>
        <dsp:cNvSpPr/>
      </dsp:nvSpPr>
      <dsp:spPr>
        <a:xfrm>
          <a:off x="57937" y="2574621"/>
          <a:ext cx="1494870" cy="149487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DC089-C439-41EB-B691-057DC653A8A3}">
      <dsp:nvSpPr>
        <dsp:cNvPr id="0" name=""/>
        <dsp:cNvSpPr/>
      </dsp:nvSpPr>
      <dsp:spPr>
        <a:xfrm>
          <a:off x="371860" y="2888544"/>
          <a:ext cx="867025" cy="8670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194307-5885-4CE3-8725-3724CC511490}">
      <dsp:nvSpPr>
        <dsp:cNvPr id="0" name=""/>
        <dsp:cNvSpPr/>
      </dsp:nvSpPr>
      <dsp:spPr>
        <a:xfrm>
          <a:off x="1873137" y="2574621"/>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Water bottle filling stations will be provided.</a:t>
          </a:r>
        </a:p>
      </dsp:txBody>
      <dsp:txXfrm>
        <a:off x="1873137" y="2574621"/>
        <a:ext cx="3523623" cy="1494870"/>
      </dsp:txXfrm>
    </dsp:sp>
    <dsp:sp modelId="{FE603FA3-CF3E-4053-B8F6-52FDB5CF5CD1}">
      <dsp:nvSpPr>
        <dsp:cNvPr id="0" name=""/>
        <dsp:cNvSpPr/>
      </dsp:nvSpPr>
      <dsp:spPr>
        <a:xfrm>
          <a:off x="6010726" y="2574621"/>
          <a:ext cx="1494870" cy="149487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73FBE-D315-458C-A190-67C82C3B44EF}">
      <dsp:nvSpPr>
        <dsp:cNvPr id="0" name=""/>
        <dsp:cNvSpPr/>
      </dsp:nvSpPr>
      <dsp:spPr>
        <a:xfrm>
          <a:off x="6324649" y="2888544"/>
          <a:ext cx="867025" cy="867025"/>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F9BF5-DE57-4D1C-80DC-8C2BBFFD4654}">
      <dsp:nvSpPr>
        <dsp:cNvPr id="0" name=""/>
        <dsp:cNvSpPr/>
      </dsp:nvSpPr>
      <dsp:spPr>
        <a:xfrm>
          <a:off x="7825926" y="2574621"/>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b="1" kern="1200" dirty="0"/>
            <a:t>Students will wear a face mask at all times outside classrooms</a:t>
          </a:r>
          <a:r>
            <a:rPr lang="en-US" sz="2800" kern="1200" dirty="0"/>
            <a:t>.</a:t>
          </a:r>
        </a:p>
      </dsp:txBody>
      <dsp:txXfrm>
        <a:off x="7825926" y="2574621"/>
        <a:ext cx="3523623" cy="1494870"/>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68A-BAA5-41E7-9F84-0352CC1549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28E263-7217-4DD7-B6ED-43EF6CEE4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761850-40F0-47C4-810B-8D4FD4F44879}"/>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5" name="Footer Placeholder 4">
            <a:extLst>
              <a:ext uri="{FF2B5EF4-FFF2-40B4-BE49-F238E27FC236}">
                <a16:creationId xmlns:a16="http://schemas.microsoft.com/office/drawing/2014/main" id="{D38D8C1E-C302-42DD-9C75-F253A3AD1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931A4-F8EE-46EF-BCD3-AEB1440C4ADD}"/>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119936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6FFB-D164-415D-BF2F-BE1882B1B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B77655-2D31-4115-A9C2-796E0F0BF8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47A4-0119-4992-86E0-E03A4DC5FB1A}"/>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5" name="Footer Placeholder 4">
            <a:extLst>
              <a:ext uri="{FF2B5EF4-FFF2-40B4-BE49-F238E27FC236}">
                <a16:creationId xmlns:a16="http://schemas.microsoft.com/office/drawing/2014/main" id="{4FA8867A-A97B-4FC9-BA8D-4BE51606E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586B4-53CE-4B91-8B79-30D3E56454D8}"/>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215884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49C6F-5236-4EBE-8C89-3349B34B3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39E00E-F185-4D29-A9CF-C52A8A9166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824F1-96A4-461A-AFFF-0DC4C9E12B8B}"/>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5" name="Footer Placeholder 4">
            <a:extLst>
              <a:ext uri="{FF2B5EF4-FFF2-40B4-BE49-F238E27FC236}">
                <a16:creationId xmlns:a16="http://schemas.microsoft.com/office/drawing/2014/main" id="{CDA29931-0F67-49B5-A199-2CA123946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EA63A-0EB8-406F-A32A-B2395256F4F4}"/>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22770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9BD0-4D88-4435-B014-E2F474C5D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E54A0-8F2B-49A6-BD67-3E02369190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7C197-9F4E-4A42-99C4-B1378EF36C81}"/>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5" name="Footer Placeholder 4">
            <a:extLst>
              <a:ext uri="{FF2B5EF4-FFF2-40B4-BE49-F238E27FC236}">
                <a16:creationId xmlns:a16="http://schemas.microsoft.com/office/drawing/2014/main" id="{F3556246-8A95-489C-95EB-AC4445668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1F476-88D8-4B6A-A0C8-D37C9DD19668}"/>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338281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EFE2-5A07-473A-A827-AEAE33B190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D58299-4E77-4F92-BA6B-11FD67564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43AB22-EFE1-4127-A36D-D19909C423C3}"/>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5" name="Footer Placeholder 4">
            <a:extLst>
              <a:ext uri="{FF2B5EF4-FFF2-40B4-BE49-F238E27FC236}">
                <a16:creationId xmlns:a16="http://schemas.microsoft.com/office/drawing/2014/main" id="{D799D04E-4D45-40C1-A5B7-CD62B1089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18DD8-4245-4AC0-96DE-A2FBA727AFF6}"/>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192948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ABAA-E226-468E-B6DA-6CE5854B7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FCD39-54B0-453F-BF14-D63D279D2D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DE7225-6989-496D-A561-EF987E2B3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DAB4A2-5A8F-42BE-A83F-4F291964B24D}"/>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6" name="Footer Placeholder 5">
            <a:extLst>
              <a:ext uri="{FF2B5EF4-FFF2-40B4-BE49-F238E27FC236}">
                <a16:creationId xmlns:a16="http://schemas.microsoft.com/office/drawing/2014/main" id="{51E6A38B-5871-44C3-B12C-72D82A37E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F2AE2-A26D-4797-B1EA-662ADD1B6449}"/>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140937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6858-4C63-4216-A611-0D9819856D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F92727-5BD6-4B6E-8DD9-39A0EB11E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D57AA-0194-497C-83EA-44AB179166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44540-586B-4751-A501-5F925C631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D95915-5530-48A0-AF7E-AFEB718A6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484441-34ED-4065-8549-6709AC07430B}"/>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8" name="Footer Placeholder 7">
            <a:extLst>
              <a:ext uri="{FF2B5EF4-FFF2-40B4-BE49-F238E27FC236}">
                <a16:creationId xmlns:a16="http://schemas.microsoft.com/office/drawing/2014/main" id="{7A5AC5B1-756C-4387-9B8A-DD3D74C0E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26AE9-AAD3-4959-9612-302DF6B9361E}"/>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129935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F9F0-1937-48DA-A807-247104E28C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AEA7F-18D0-47CB-BE9C-9701ECA214C3}"/>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4" name="Footer Placeholder 3">
            <a:extLst>
              <a:ext uri="{FF2B5EF4-FFF2-40B4-BE49-F238E27FC236}">
                <a16:creationId xmlns:a16="http://schemas.microsoft.com/office/drawing/2014/main" id="{C3E034D5-A4E7-4379-86C1-92E31FD11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F64040-E8FE-4EA5-BEC4-FF8B95B2E253}"/>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195510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812EC-73F6-4C5F-84B1-CBD9E257C285}"/>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3" name="Footer Placeholder 2">
            <a:extLst>
              <a:ext uri="{FF2B5EF4-FFF2-40B4-BE49-F238E27FC236}">
                <a16:creationId xmlns:a16="http://schemas.microsoft.com/office/drawing/2014/main" id="{D30AD155-B956-47D5-A498-78FC9C3C36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4536A-475E-47E9-A9DA-0C3F3D547E77}"/>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383150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429B-FAFE-4DB6-ABD5-6EB8B8035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04EE7D-5D34-4BDD-AD39-E5B12E49C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ECF46-34C4-4409-8079-BEAA9C929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5804C-FB5B-4199-BB15-C4D6BB69CBB6}"/>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6" name="Footer Placeholder 5">
            <a:extLst>
              <a:ext uri="{FF2B5EF4-FFF2-40B4-BE49-F238E27FC236}">
                <a16:creationId xmlns:a16="http://schemas.microsoft.com/office/drawing/2014/main" id="{1FF2A574-81AC-4656-B15D-BEBCCC8BD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D8C26-42AA-4896-8426-92860E2E3C1F}"/>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328621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5B91-30B2-4A26-B4E0-40F9D169E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E672E-1453-49C8-950C-C4F5233EB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5A439-720A-4D4B-A4FF-6B8E997B4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8CDD6-5E52-4979-BC88-36FA660616E6}"/>
              </a:ext>
            </a:extLst>
          </p:cNvPr>
          <p:cNvSpPr>
            <a:spLocks noGrp="1"/>
          </p:cNvSpPr>
          <p:nvPr>
            <p:ph type="dt" sz="half" idx="10"/>
          </p:nvPr>
        </p:nvSpPr>
        <p:spPr/>
        <p:txBody>
          <a:bodyPr/>
          <a:lstStyle/>
          <a:p>
            <a:fld id="{9A4C07D7-9556-4C16-A8B9-CBAFCF6A9C68}" type="datetimeFigureOut">
              <a:rPr lang="en-US" smtClean="0"/>
              <a:t>9/1/2020</a:t>
            </a:fld>
            <a:endParaRPr lang="en-US"/>
          </a:p>
        </p:txBody>
      </p:sp>
      <p:sp>
        <p:nvSpPr>
          <p:cNvPr id="6" name="Footer Placeholder 5">
            <a:extLst>
              <a:ext uri="{FF2B5EF4-FFF2-40B4-BE49-F238E27FC236}">
                <a16:creationId xmlns:a16="http://schemas.microsoft.com/office/drawing/2014/main" id="{95E5E4B3-A9A5-4142-ACF4-624FCA75B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BB438-95A5-4C49-8CE6-29412141271B}"/>
              </a:ext>
            </a:extLst>
          </p:cNvPr>
          <p:cNvSpPr>
            <a:spLocks noGrp="1"/>
          </p:cNvSpPr>
          <p:nvPr>
            <p:ph type="sldNum" sz="quarter" idx="12"/>
          </p:nvPr>
        </p:nvSpPr>
        <p:spPr/>
        <p:txBody>
          <a:bodyPr/>
          <a:lstStyle/>
          <a:p>
            <a:fld id="{98191EB9-CD67-4FCD-90B1-9C1FE5C01E37}" type="slidenum">
              <a:rPr lang="en-US" smtClean="0"/>
              <a:t>‹#›</a:t>
            </a:fld>
            <a:endParaRPr lang="en-US"/>
          </a:p>
        </p:txBody>
      </p:sp>
    </p:spTree>
    <p:extLst>
      <p:ext uri="{BB962C8B-B14F-4D97-AF65-F5344CB8AC3E}">
        <p14:creationId xmlns:p14="http://schemas.microsoft.com/office/powerpoint/2010/main" val="3079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A0560-262C-4660-B782-1AD4B8D527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DB2B67-75A4-4539-9C3D-488821329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B9B33-ED01-4F70-B048-BECEBE590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C07D7-9556-4C16-A8B9-CBAFCF6A9C68}" type="datetimeFigureOut">
              <a:rPr lang="en-US" smtClean="0"/>
              <a:t>9/1/2020</a:t>
            </a:fld>
            <a:endParaRPr lang="en-US"/>
          </a:p>
        </p:txBody>
      </p:sp>
      <p:sp>
        <p:nvSpPr>
          <p:cNvPr id="5" name="Footer Placeholder 4">
            <a:extLst>
              <a:ext uri="{FF2B5EF4-FFF2-40B4-BE49-F238E27FC236}">
                <a16:creationId xmlns:a16="http://schemas.microsoft.com/office/drawing/2014/main" id="{9D0BFE8B-C95A-40C9-9225-9818CE1077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7DA6B3-83F9-44DD-BB53-526177959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91EB9-CD67-4FCD-90B1-9C1FE5C01E37}" type="slidenum">
              <a:rPr lang="en-US" smtClean="0"/>
              <a:t>‹#›</a:t>
            </a:fld>
            <a:endParaRPr lang="en-US"/>
          </a:p>
        </p:txBody>
      </p:sp>
    </p:spTree>
    <p:extLst>
      <p:ext uri="{BB962C8B-B14F-4D97-AF65-F5344CB8AC3E}">
        <p14:creationId xmlns:p14="http://schemas.microsoft.com/office/powerpoint/2010/main" val="613979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3B4FC7-23E3-4DBA-844F-684B13230C01}"/>
              </a:ext>
            </a:extLst>
          </p:cNvPr>
          <p:cNvSpPr>
            <a:spLocks noGrp="1"/>
          </p:cNvSpPr>
          <p:nvPr>
            <p:ph type="ctrTitle"/>
          </p:nvPr>
        </p:nvSpPr>
        <p:spPr>
          <a:xfrm>
            <a:off x="3543957" y="1392168"/>
            <a:ext cx="5587562" cy="2751086"/>
          </a:xfrm>
        </p:spPr>
        <p:txBody>
          <a:bodyPr>
            <a:normAutofit/>
          </a:bodyPr>
          <a:lstStyle/>
          <a:p>
            <a:pPr algn="r"/>
            <a:r>
              <a:rPr lang="en-US" dirty="0"/>
              <a:t>Tobique Valley Middle High School </a:t>
            </a:r>
          </a:p>
        </p:txBody>
      </p:sp>
      <p:sp>
        <p:nvSpPr>
          <p:cNvPr id="3" name="Subtitle 2">
            <a:extLst>
              <a:ext uri="{FF2B5EF4-FFF2-40B4-BE49-F238E27FC236}">
                <a16:creationId xmlns:a16="http://schemas.microsoft.com/office/drawing/2014/main" id="{48442E14-F948-45AD-A634-1C9F982B50CE}"/>
              </a:ext>
            </a:extLst>
          </p:cNvPr>
          <p:cNvSpPr>
            <a:spLocks noGrp="1"/>
          </p:cNvSpPr>
          <p:nvPr>
            <p:ph type="subTitle" idx="1"/>
          </p:nvPr>
        </p:nvSpPr>
        <p:spPr>
          <a:xfrm>
            <a:off x="1663483" y="5189746"/>
            <a:ext cx="7644627" cy="1329443"/>
          </a:xfrm>
        </p:spPr>
        <p:txBody>
          <a:bodyPr>
            <a:normAutofit/>
          </a:bodyPr>
          <a:lstStyle/>
          <a:p>
            <a:pPr algn="r"/>
            <a:r>
              <a:rPr lang="en-US" sz="3200" dirty="0"/>
              <a:t>2020-2021 Operational Plan Highlights</a:t>
            </a:r>
          </a:p>
        </p:txBody>
      </p:sp>
      <p:pic>
        <p:nvPicPr>
          <p:cNvPr id="7" name="Picture 6" descr="A picture containing drawing&#10;&#10;Description automatically generated">
            <a:extLst>
              <a:ext uri="{FF2B5EF4-FFF2-40B4-BE49-F238E27FC236}">
                <a16:creationId xmlns:a16="http://schemas.microsoft.com/office/drawing/2014/main" id="{CFC0CA15-7DBC-4226-BAC6-BADF1A8B8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110" y="0"/>
            <a:ext cx="2883890" cy="6858000"/>
          </a:xfrm>
          <a:prstGeom prst="rect">
            <a:avLst/>
          </a:prstGeom>
        </p:spPr>
      </p:pic>
    </p:spTree>
    <p:extLst>
      <p:ext uri="{BB962C8B-B14F-4D97-AF65-F5344CB8AC3E}">
        <p14:creationId xmlns:p14="http://schemas.microsoft.com/office/powerpoint/2010/main" val="1529897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2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513C5-95FC-48FD-84DF-C696DA0F69B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Cleaning Procedures</a:t>
            </a:r>
          </a:p>
        </p:txBody>
      </p:sp>
      <p:cxnSp>
        <p:nvCxnSpPr>
          <p:cNvPr id="44" name="Straight Connector 2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49BF607-BF12-4644-96E7-3522CC4E781D}"/>
              </a:ext>
            </a:extLst>
          </p:cNvPr>
          <p:cNvPicPr>
            <a:picLocks noChangeAspect="1"/>
          </p:cNvPicPr>
          <p:nvPr/>
        </p:nvPicPr>
        <p:blipFill rotWithShape="1">
          <a:blip r:embed="rId2"/>
          <a:srcRect l="3202" r="1253" b="-3"/>
          <a:stretch/>
        </p:blipFill>
        <p:spPr>
          <a:xfrm>
            <a:off x="1149811" y="2426818"/>
            <a:ext cx="3819428" cy="3997637"/>
          </a:xfrm>
          <a:prstGeom prst="rect">
            <a:avLst/>
          </a:prstGeom>
        </p:spPr>
      </p:pic>
      <p:cxnSp>
        <p:nvCxnSpPr>
          <p:cNvPr id="45" name="Straight Connector 2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C13272-9BD1-4078-B26D-AD089B5AC061}"/>
              </a:ext>
            </a:extLst>
          </p:cNvPr>
          <p:cNvPicPr>
            <a:picLocks noChangeAspect="1"/>
          </p:cNvPicPr>
          <p:nvPr/>
        </p:nvPicPr>
        <p:blipFill>
          <a:blip r:embed="rId3"/>
          <a:stretch>
            <a:fillRect/>
          </a:stretch>
        </p:blipFill>
        <p:spPr>
          <a:xfrm>
            <a:off x="7174213" y="2426818"/>
            <a:ext cx="3997637" cy="3997637"/>
          </a:xfrm>
          <a:prstGeom prst="rect">
            <a:avLst/>
          </a:prstGeom>
        </p:spPr>
      </p:pic>
    </p:spTree>
    <p:extLst>
      <p:ext uri="{BB962C8B-B14F-4D97-AF65-F5344CB8AC3E}">
        <p14:creationId xmlns:p14="http://schemas.microsoft.com/office/powerpoint/2010/main" val="96790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39C7DA9D-2B13-42A4-A9B2-B3122BD1B229}"/>
              </a:ext>
            </a:extLst>
          </p:cNvPr>
          <p:cNvPicPr>
            <a:picLocks noChangeAspect="1"/>
          </p:cNvPicPr>
          <p:nvPr/>
        </p:nvPicPr>
        <p:blipFill rotWithShape="1">
          <a:blip r:embed="rId2">
            <a:extLst>
              <a:ext uri="{28A0092B-C50C-407E-A947-70E740481C1C}">
                <a14:useLocalDpi xmlns:a14="http://schemas.microsoft.com/office/drawing/2010/main" val="0"/>
              </a:ext>
            </a:extLst>
          </a:blip>
          <a:srcRect r="3" b="148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898AAA-A5A3-45B7-82E7-0678CBCB07E1}"/>
              </a:ext>
            </a:extLst>
          </p:cNvPr>
          <p:cNvSpPr>
            <a:spLocks noGrp="1"/>
          </p:cNvSpPr>
          <p:nvPr>
            <p:ph type="title"/>
          </p:nvPr>
        </p:nvSpPr>
        <p:spPr>
          <a:xfrm>
            <a:off x="5100217" y="-24607"/>
            <a:ext cx="5721484" cy="1325563"/>
          </a:xfrm>
        </p:spPr>
        <p:txBody>
          <a:bodyPr>
            <a:normAutofit/>
          </a:bodyPr>
          <a:lstStyle/>
          <a:p>
            <a:r>
              <a:rPr lang="en-US" dirty="0"/>
              <a:t>Lunch Time</a:t>
            </a:r>
          </a:p>
        </p:txBody>
      </p:sp>
      <p:sp>
        <p:nvSpPr>
          <p:cNvPr id="3" name="Content Placeholder 2">
            <a:extLst>
              <a:ext uri="{FF2B5EF4-FFF2-40B4-BE49-F238E27FC236}">
                <a16:creationId xmlns:a16="http://schemas.microsoft.com/office/drawing/2014/main" id="{D5C82E68-DD66-442A-88C8-481E89C07435}"/>
              </a:ext>
            </a:extLst>
          </p:cNvPr>
          <p:cNvSpPr>
            <a:spLocks noGrp="1"/>
          </p:cNvSpPr>
          <p:nvPr>
            <p:ph idx="1"/>
          </p:nvPr>
        </p:nvSpPr>
        <p:spPr>
          <a:xfrm>
            <a:off x="5100217" y="1220217"/>
            <a:ext cx="5989814" cy="5229796"/>
          </a:xfrm>
        </p:spPr>
        <p:txBody>
          <a:bodyPr>
            <a:normAutofit/>
          </a:bodyPr>
          <a:lstStyle/>
          <a:p>
            <a:r>
              <a:rPr lang="en-US" sz="3200" dirty="0"/>
              <a:t>Grade 6 students will eat in their homeroom.</a:t>
            </a:r>
          </a:p>
          <a:p>
            <a:r>
              <a:rPr lang="en-US" sz="3200" dirty="0"/>
              <a:t>Grade 7/8 students will eat in Home Ec. lab or classroom</a:t>
            </a:r>
          </a:p>
          <a:p>
            <a:r>
              <a:rPr lang="en-US" sz="3200" dirty="0"/>
              <a:t>High school students ordering hot lunch will eat in cafeteria.</a:t>
            </a:r>
          </a:p>
          <a:p>
            <a:r>
              <a:rPr lang="en-US" sz="3200" dirty="0"/>
              <a:t>Off campus lunch still available for high school students only.</a:t>
            </a:r>
          </a:p>
        </p:txBody>
      </p:sp>
    </p:spTree>
    <p:extLst>
      <p:ext uri="{BB962C8B-B14F-4D97-AF65-F5344CB8AC3E}">
        <p14:creationId xmlns:p14="http://schemas.microsoft.com/office/powerpoint/2010/main" val="18455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72A5A7AF-C722-4990-BEC9-4D0308E390EA}"/>
              </a:ext>
            </a:extLst>
          </p:cNvPr>
          <p:cNvPicPr>
            <a:picLocks noChangeAspect="1"/>
          </p:cNvPicPr>
          <p:nvPr/>
        </p:nvPicPr>
        <p:blipFill rotWithShape="1">
          <a:blip r:embed="rId2">
            <a:extLst>
              <a:ext uri="{28A0092B-C50C-407E-A947-70E740481C1C}">
                <a14:useLocalDpi xmlns:a14="http://schemas.microsoft.com/office/drawing/2010/main" val="0"/>
              </a:ext>
            </a:extLst>
          </a:blip>
          <a:srcRect r="3" b="148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E7FDBE-143D-4F5D-AD65-D1DC12EB6570}"/>
              </a:ext>
            </a:extLst>
          </p:cNvPr>
          <p:cNvSpPr>
            <a:spLocks noGrp="1"/>
          </p:cNvSpPr>
          <p:nvPr>
            <p:ph type="title"/>
          </p:nvPr>
        </p:nvSpPr>
        <p:spPr>
          <a:xfrm>
            <a:off x="4855591" y="0"/>
            <a:ext cx="5721484" cy="1325563"/>
          </a:xfrm>
        </p:spPr>
        <p:txBody>
          <a:bodyPr>
            <a:normAutofit/>
          </a:bodyPr>
          <a:lstStyle/>
          <a:p>
            <a:r>
              <a:rPr lang="en-US" dirty="0"/>
              <a:t>Playground</a:t>
            </a:r>
          </a:p>
        </p:txBody>
      </p:sp>
      <p:sp>
        <p:nvSpPr>
          <p:cNvPr id="3" name="Content Placeholder 2">
            <a:extLst>
              <a:ext uri="{FF2B5EF4-FFF2-40B4-BE49-F238E27FC236}">
                <a16:creationId xmlns:a16="http://schemas.microsoft.com/office/drawing/2014/main" id="{9936DAB1-57B1-45E2-9E0D-5616358FECE0}"/>
              </a:ext>
            </a:extLst>
          </p:cNvPr>
          <p:cNvSpPr>
            <a:spLocks noGrp="1"/>
          </p:cNvSpPr>
          <p:nvPr>
            <p:ph idx="1"/>
          </p:nvPr>
        </p:nvSpPr>
        <p:spPr>
          <a:xfrm>
            <a:off x="4855590" y="1392399"/>
            <a:ext cx="6140655" cy="5057614"/>
          </a:xfrm>
        </p:spPr>
        <p:txBody>
          <a:bodyPr>
            <a:normAutofit/>
          </a:bodyPr>
          <a:lstStyle/>
          <a:p>
            <a:r>
              <a:rPr lang="en-US" sz="3200" dirty="0"/>
              <a:t>Each middle school bubble will be provided with a tote of outside equipment to use on their designated day.  Middle school students will have a rotational schedule for recess areas (outside and computer lab)</a:t>
            </a:r>
          </a:p>
          <a:p>
            <a:r>
              <a:rPr lang="en-US" sz="3200" dirty="0"/>
              <a:t>Face masks are not required once on the playground.</a:t>
            </a:r>
          </a:p>
        </p:txBody>
      </p:sp>
      <p:pic>
        <p:nvPicPr>
          <p:cNvPr id="6" name="Picture 5">
            <a:extLst>
              <a:ext uri="{FF2B5EF4-FFF2-40B4-BE49-F238E27FC236}">
                <a16:creationId xmlns:a16="http://schemas.microsoft.com/office/drawing/2014/main" id="{A2BF3214-1CF6-40EF-B326-AAAA6A18987D}"/>
              </a:ext>
            </a:extLst>
          </p:cNvPr>
          <p:cNvPicPr>
            <a:picLocks noChangeAspect="1"/>
          </p:cNvPicPr>
          <p:nvPr/>
        </p:nvPicPr>
        <p:blipFill>
          <a:blip r:embed="rId3"/>
          <a:stretch>
            <a:fillRect/>
          </a:stretch>
        </p:blipFill>
        <p:spPr>
          <a:xfrm>
            <a:off x="9463313" y="5117727"/>
            <a:ext cx="2507343" cy="1468587"/>
          </a:xfrm>
          <a:prstGeom prst="rect">
            <a:avLst/>
          </a:prstGeom>
        </p:spPr>
      </p:pic>
    </p:spTree>
    <p:extLst>
      <p:ext uri="{BB962C8B-B14F-4D97-AF65-F5344CB8AC3E}">
        <p14:creationId xmlns:p14="http://schemas.microsoft.com/office/powerpoint/2010/main" val="229102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5F8063-BEFA-422F-A5EE-4E5C0BA1C9FF}"/>
              </a:ext>
            </a:extLst>
          </p:cNvPr>
          <p:cNvSpPr>
            <a:spLocks noGrp="1"/>
          </p:cNvSpPr>
          <p:nvPr>
            <p:ph type="title"/>
          </p:nvPr>
        </p:nvSpPr>
        <p:spPr>
          <a:xfrm>
            <a:off x="6414450" y="482559"/>
            <a:ext cx="4977976" cy="1454051"/>
          </a:xfrm>
        </p:spPr>
        <p:txBody>
          <a:bodyPr>
            <a:normAutofit/>
          </a:bodyPr>
          <a:lstStyle/>
          <a:p>
            <a:r>
              <a:rPr lang="en-US" dirty="0">
                <a:solidFill>
                  <a:srgbClr val="000000"/>
                </a:solidFill>
              </a:rPr>
              <a:t>Daily Parental Responsibilities</a:t>
            </a:r>
          </a:p>
        </p:txBody>
      </p:sp>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BF03216-A022-4F62-B86A-0C2B9ACAB704}"/>
              </a:ext>
            </a:extLst>
          </p:cNvPr>
          <p:cNvPicPr>
            <a:picLocks noChangeAspect="1"/>
          </p:cNvPicPr>
          <p:nvPr/>
        </p:nvPicPr>
        <p:blipFill rotWithShape="1">
          <a:blip r:embed="rId3">
            <a:alphaModFix/>
          </a:blip>
          <a:srcRect l="4458"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61A696C9-A9FD-4B01-9AFB-D12556555166}"/>
              </a:ext>
            </a:extLst>
          </p:cNvPr>
          <p:cNvSpPr>
            <a:spLocks noGrp="1"/>
          </p:cNvSpPr>
          <p:nvPr>
            <p:ph idx="1"/>
          </p:nvPr>
        </p:nvSpPr>
        <p:spPr>
          <a:xfrm>
            <a:off x="6090574" y="2421682"/>
            <a:ext cx="4977578" cy="3639289"/>
          </a:xfrm>
        </p:spPr>
        <p:txBody>
          <a:bodyPr anchor="ctr">
            <a:normAutofit/>
          </a:bodyPr>
          <a:lstStyle/>
          <a:p>
            <a:pPr marL="0" indent="0">
              <a:buNone/>
            </a:pPr>
            <a:r>
              <a:rPr lang="en-US" sz="3200" dirty="0">
                <a:solidFill>
                  <a:srgbClr val="000000"/>
                </a:solidFill>
              </a:rPr>
              <a:t>Parents/caregivers will be given a document on symptoms of COVID 19. Parents/caregivers will be asked to take their child’s temperature prior to the child leaving for school. </a:t>
            </a:r>
          </a:p>
          <a:p>
            <a:endParaRPr lang="en-US" sz="2000" dirty="0">
              <a:solidFill>
                <a:srgbClr val="000000"/>
              </a:solidFill>
            </a:endParaRPr>
          </a:p>
        </p:txBody>
      </p:sp>
    </p:spTree>
    <p:extLst>
      <p:ext uri="{BB962C8B-B14F-4D97-AF65-F5344CB8AC3E}">
        <p14:creationId xmlns:p14="http://schemas.microsoft.com/office/powerpoint/2010/main" val="334637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F8063-BEFA-422F-A5EE-4E5C0BA1C9FF}"/>
              </a:ext>
            </a:extLst>
          </p:cNvPr>
          <p:cNvSpPr>
            <a:spLocks noGrp="1"/>
          </p:cNvSpPr>
          <p:nvPr>
            <p:ph type="title"/>
          </p:nvPr>
        </p:nvSpPr>
        <p:spPr>
          <a:xfrm>
            <a:off x="612648" y="1078992"/>
            <a:ext cx="6268770" cy="1536192"/>
          </a:xfrm>
        </p:spPr>
        <p:txBody>
          <a:bodyPr anchor="b">
            <a:normAutofit/>
          </a:bodyPr>
          <a:lstStyle/>
          <a:p>
            <a:r>
              <a:rPr lang="en-US" sz="5200"/>
              <a:t>Daily Parental Responsibilities</a:t>
            </a:r>
            <a:endParaRPr lang="en-US" sz="5200" dirty="0"/>
          </a:p>
        </p:txBody>
      </p:sp>
      <p:sp>
        <p:nvSpPr>
          <p:cNvPr id="26" name="Rectangle 25">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A696C9-A9FD-4B01-9AFB-D12556555166}"/>
              </a:ext>
            </a:extLst>
          </p:cNvPr>
          <p:cNvSpPr>
            <a:spLocks noGrp="1"/>
          </p:cNvSpPr>
          <p:nvPr>
            <p:ph idx="1"/>
          </p:nvPr>
        </p:nvSpPr>
        <p:spPr>
          <a:xfrm>
            <a:off x="639270" y="3355848"/>
            <a:ext cx="6244957" cy="2825496"/>
          </a:xfrm>
        </p:spPr>
        <p:txBody>
          <a:bodyPr>
            <a:normAutofit/>
          </a:bodyPr>
          <a:lstStyle/>
          <a:p>
            <a:pPr marL="0" indent="0">
              <a:buNone/>
            </a:pPr>
            <a:r>
              <a:rPr lang="en-US" sz="3600" dirty="0"/>
              <a:t>Parents/caregivers will be required to ensure that if their child is not feeling well that their child remains at home. </a:t>
            </a:r>
          </a:p>
          <a:p>
            <a:endParaRPr lang="en-US" sz="2200" dirty="0"/>
          </a:p>
        </p:txBody>
      </p:sp>
      <p:pic>
        <p:nvPicPr>
          <p:cNvPr id="6" name="Picture 5" descr="A picture containing sitting, dark, computer, table&#10;&#10;Description automatically generated">
            <a:extLst>
              <a:ext uri="{FF2B5EF4-FFF2-40B4-BE49-F238E27FC236}">
                <a16:creationId xmlns:a16="http://schemas.microsoft.com/office/drawing/2014/main" id="{87295FFC-46D8-4D2E-AF8C-E33C72E60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029" y="1112495"/>
            <a:ext cx="3402783" cy="4478727"/>
          </a:xfrm>
          <a:prstGeom prst="rect">
            <a:avLst/>
          </a:prstGeom>
        </p:spPr>
      </p:pic>
    </p:spTree>
    <p:extLst>
      <p:ext uri="{BB962C8B-B14F-4D97-AF65-F5344CB8AC3E}">
        <p14:creationId xmlns:p14="http://schemas.microsoft.com/office/powerpoint/2010/main" val="191996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5F8063-BEFA-422F-A5EE-4E5C0BA1C9FF}"/>
              </a:ext>
            </a:extLst>
          </p:cNvPr>
          <p:cNvSpPr>
            <a:spLocks noGrp="1"/>
          </p:cNvSpPr>
          <p:nvPr>
            <p:ph type="title"/>
          </p:nvPr>
        </p:nvSpPr>
        <p:spPr>
          <a:xfrm>
            <a:off x="4990909" y="314837"/>
            <a:ext cx="5721484" cy="1325563"/>
          </a:xfrm>
        </p:spPr>
        <p:txBody>
          <a:bodyPr>
            <a:normAutofit/>
          </a:bodyPr>
          <a:lstStyle/>
          <a:p>
            <a:r>
              <a:rPr lang="en-US" dirty="0"/>
              <a:t>Daily Parental Responsibilities</a:t>
            </a:r>
          </a:p>
        </p:txBody>
      </p:sp>
      <p:sp>
        <p:nvSpPr>
          <p:cNvPr id="3" name="Content Placeholder 2">
            <a:extLst>
              <a:ext uri="{FF2B5EF4-FFF2-40B4-BE49-F238E27FC236}">
                <a16:creationId xmlns:a16="http://schemas.microsoft.com/office/drawing/2014/main" id="{61A696C9-A9FD-4B01-9AFB-D12556555166}"/>
              </a:ext>
            </a:extLst>
          </p:cNvPr>
          <p:cNvSpPr>
            <a:spLocks noGrp="1"/>
          </p:cNvSpPr>
          <p:nvPr>
            <p:ph idx="1"/>
          </p:nvPr>
        </p:nvSpPr>
        <p:spPr>
          <a:xfrm>
            <a:off x="5425680" y="2004038"/>
            <a:ext cx="6495701" cy="4102780"/>
          </a:xfrm>
        </p:spPr>
        <p:txBody>
          <a:bodyPr>
            <a:normAutofit/>
          </a:bodyPr>
          <a:lstStyle/>
          <a:p>
            <a:pPr marL="0" indent="0">
              <a:buNone/>
            </a:pPr>
            <a:r>
              <a:rPr lang="en-US" sz="3500" dirty="0"/>
              <a:t>As per provincial protocol, parents/caregivers will need to have their child tested for COVID 19 when presenting with sufficient symptoms to require testing. Parents/caregivers will be asked to contact 811 if they are unsure if testing is required.</a:t>
            </a:r>
          </a:p>
          <a:p>
            <a:endParaRPr lang="en-US" sz="1800" dirty="0"/>
          </a:p>
        </p:txBody>
      </p:sp>
      <p:pic>
        <p:nvPicPr>
          <p:cNvPr id="6" name="Picture 5" descr="A close up of a sign&#10;&#10;Description automatically generated">
            <a:extLst>
              <a:ext uri="{FF2B5EF4-FFF2-40B4-BE49-F238E27FC236}">
                <a16:creationId xmlns:a16="http://schemas.microsoft.com/office/drawing/2014/main" id="{95DEE7D4-AD7A-4DF7-BFA5-56078EE93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6" y="603737"/>
            <a:ext cx="5077548" cy="5650525"/>
          </a:xfrm>
          <a:prstGeom prst="rect">
            <a:avLst/>
          </a:prstGeom>
        </p:spPr>
      </p:pic>
    </p:spTree>
    <p:extLst>
      <p:ext uri="{BB962C8B-B14F-4D97-AF65-F5344CB8AC3E}">
        <p14:creationId xmlns:p14="http://schemas.microsoft.com/office/powerpoint/2010/main" val="281652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5F8063-BEFA-422F-A5EE-4E5C0BA1C9FF}"/>
              </a:ext>
            </a:extLst>
          </p:cNvPr>
          <p:cNvSpPr>
            <a:spLocks noGrp="1"/>
          </p:cNvSpPr>
          <p:nvPr>
            <p:ph type="title"/>
          </p:nvPr>
        </p:nvSpPr>
        <p:spPr>
          <a:xfrm>
            <a:off x="6033168" y="794770"/>
            <a:ext cx="5721484" cy="1325563"/>
          </a:xfrm>
        </p:spPr>
        <p:txBody>
          <a:bodyPr>
            <a:normAutofit/>
          </a:bodyPr>
          <a:lstStyle/>
          <a:p>
            <a:r>
              <a:rPr lang="en-US" dirty="0"/>
              <a:t>Daily Parental Responsibilities</a:t>
            </a:r>
          </a:p>
        </p:txBody>
      </p:sp>
      <p:sp>
        <p:nvSpPr>
          <p:cNvPr id="3" name="Content Placeholder 2">
            <a:extLst>
              <a:ext uri="{FF2B5EF4-FFF2-40B4-BE49-F238E27FC236}">
                <a16:creationId xmlns:a16="http://schemas.microsoft.com/office/drawing/2014/main" id="{61A696C9-A9FD-4B01-9AFB-D12556555166}"/>
              </a:ext>
            </a:extLst>
          </p:cNvPr>
          <p:cNvSpPr>
            <a:spLocks noGrp="1"/>
          </p:cNvSpPr>
          <p:nvPr>
            <p:ph idx="1"/>
          </p:nvPr>
        </p:nvSpPr>
        <p:spPr>
          <a:xfrm>
            <a:off x="5769991" y="3143478"/>
            <a:ext cx="6247838" cy="3188380"/>
          </a:xfrm>
        </p:spPr>
        <p:txBody>
          <a:bodyPr>
            <a:normAutofit/>
          </a:bodyPr>
          <a:lstStyle/>
          <a:p>
            <a:pPr marL="0" indent="0">
              <a:buNone/>
            </a:pPr>
            <a:r>
              <a:rPr lang="en-US" sz="3500" dirty="0"/>
              <a:t>Members of the public who have an appointment to enter the building will be required to answer the COVID 19 questions prior to entering the building.</a:t>
            </a:r>
          </a:p>
          <a:p>
            <a:endParaRPr lang="en-US" sz="1800" dirty="0"/>
          </a:p>
        </p:txBody>
      </p:sp>
      <p:pic>
        <p:nvPicPr>
          <p:cNvPr id="4" name="Picture 3">
            <a:extLst>
              <a:ext uri="{FF2B5EF4-FFF2-40B4-BE49-F238E27FC236}">
                <a16:creationId xmlns:a16="http://schemas.microsoft.com/office/drawing/2014/main" id="{FFA81F36-82E9-445D-A483-E9A5ED6BBA6B}"/>
              </a:ext>
            </a:extLst>
          </p:cNvPr>
          <p:cNvPicPr>
            <a:picLocks noChangeAspect="1"/>
          </p:cNvPicPr>
          <p:nvPr/>
        </p:nvPicPr>
        <p:blipFill>
          <a:blip r:embed="rId2"/>
          <a:stretch>
            <a:fillRect/>
          </a:stretch>
        </p:blipFill>
        <p:spPr>
          <a:xfrm>
            <a:off x="623675" y="348907"/>
            <a:ext cx="4708968" cy="6093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9143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E884D400-2DA0-4E14-84FC-0CE91CA4AEB7}"/>
              </a:ext>
            </a:extLst>
          </p:cNvPr>
          <p:cNvPicPr>
            <a:picLocks noChangeAspect="1"/>
          </p:cNvPicPr>
          <p:nvPr/>
        </p:nvPicPr>
        <p:blipFill rotWithShape="1">
          <a:blip r:embed="rId2">
            <a:extLst>
              <a:ext uri="{28A0092B-C50C-407E-A947-70E740481C1C}">
                <a14:useLocalDpi xmlns:a14="http://schemas.microsoft.com/office/drawing/2010/main" val="0"/>
              </a:ext>
            </a:extLst>
          </a:blip>
          <a:srcRect r="3" b="148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BBEF23-813E-4940-BE16-CE78DF54CAB5}"/>
              </a:ext>
            </a:extLst>
          </p:cNvPr>
          <p:cNvSpPr>
            <a:spLocks noGrp="1"/>
          </p:cNvSpPr>
          <p:nvPr>
            <p:ph type="title"/>
          </p:nvPr>
        </p:nvSpPr>
        <p:spPr>
          <a:xfrm>
            <a:off x="4404235" y="153188"/>
            <a:ext cx="5721484" cy="1325563"/>
          </a:xfrm>
        </p:spPr>
        <p:txBody>
          <a:bodyPr>
            <a:normAutofit/>
          </a:bodyPr>
          <a:lstStyle/>
          <a:p>
            <a:r>
              <a:rPr lang="en-US" dirty="0"/>
              <a:t>If my Child Becomes Sick at School</a:t>
            </a:r>
          </a:p>
        </p:txBody>
      </p:sp>
      <p:sp>
        <p:nvSpPr>
          <p:cNvPr id="3" name="Content Placeholder 2">
            <a:extLst>
              <a:ext uri="{FF2B5EF4-FFF2-40B4-BE49-F238E27FC236}">
                <a16:creationId xmlns:a16="http://schemas.microsoft.com/office/drawing/2014/main" id="{F0B0A99F-D061-436C-B11F-D6CEEE26DA19}"/>
              </a:ext>
            </a:extLst>
          </p:cNvPr>
          <p:cNvSpPr>
            <a:spLocks noGrp="1"/>
          </p:cNvSpPr>
          <p:nvPr>
            <p:ph idx="1"/>
          </p:nvPr>
        </p:nvSpPr>
        <p:spPr>
          <a:xfrm>
            <a:off x="4855591" y="1631929"/>
            <a:ext cx="6148112" cy="4860946"/>
          </a:xfrm>
        </p:spPr>
        <p:txBody>
          <a:bodyPr>
            <a:normAutofit fontScale="92500" lnSpcReduction="10000"/>
          </a:bodyPr>
          <a:lstStyle/>
          <a:p>
            <a:r>
              <a:rPr lang="en-US" sz="3200" dirty="0"/>
              <a:t>Students are to self-monitor throughout the day. If students or staff members become ill, they are to report this immediately. Students will immediately move to isolation. Students who begin to feel ill will be required to wear a mask immediately following onset of symptoms. Parents/caregivers will be notified to arrange pick up.</a:t>
            </a:r>
          </a:p>
          <a:p>
            <a:r>
              <a:rPr lang="en-US" sz="3200" dirty="0"/>
              <a:t>Students will be isolated until pick up by parents/caregivers.</a:t>
            </a:r>
          </a:p>
        </p:txBody>
      </p:sp>
    </p:spTree>
    <p:extLst>
      <p:ext uri="{BB962C8B-B14F-4D97-AF65-F5344CB8AC3E}">
        <p14:creationId xmlns:p14="http://schemas.microsoft.com/office/powerpoint/2010/main" val="348761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B914B36A-6BAD-4C61-80E9-4FBE2CC94B81}"/>
              </a:ext>
            </a:extLst>
          </p:cNvPr>
          <p:cNvPicPr>
            <a:picLocks noChangeAspect="1"/>
          </p:cNvPicPr>
          <p:nvPr/>
        </p:nvPicPr>
        <p:blipFill rotWithShape="1">
          <a:blip r:embed="rId2">
            <a:extLst>
              <a:ext uri="{28A0092B-C50C-407E-A947-70E740481C1C}">
                <a14:useLocalDpi xmlns:a14="http://schemas.microsoft.com/office/drawing/2010/main" val="0"/>
              </a:ext>
            </a:extLst>
          </a:blip>
          <a:srcRect r="3" b="148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5" name="Arc 44">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1C59C1-6C7F-4588-A7EA-265B482FDD83}"/>
              </a:ext>
            </a:extLst>
          </p:cNvPr>
          <p:cNvSpPr>
            <a:spLocks noGrp="1"/>
          </p:cNvSpPr>
          <p:nvPr>
            <p:ph type="title"/>
          </p:nvPr>
        </p:nvSpPr>
        <p:spPr>
          <a:xfrm>
            <a:off x="4483035" y="56295"/>
            <a:ext cx="5721484" cy="1325563"/>
          </a:xfrm>
        </p:spPr>
        <p:txBody>
          <a:bodyPr>
            <a:normAutofit/>
          </a:bodyPr>
          <a:lstStyle/>
          <a:p>
            <a:r>
              <a:rPr lang="en-US" dirty="0"/>
              <a:t>Departure</a:t>
            </a:r>
          </a:p>
        </p:txBody>
      </p:sp>
      <p:sp>
        <p:nvSpPr>
          <p:cNvPr id="38" name="Content Placeholder 2">
            <a:extLst>
              <a:ext uri="{FF2B5EF4-FFF2-40B4-BE49-F238E27FC236}">
                <a16:creationId xmlns:a16="http://schemas.microsoft.com/office/drawing/2014/main" id="{7E98ADAB-4477-410B-9630-B1AED7BA295C}"/>
              </a:ext>
            </a:extLst>
          </p:cNvPr>
          <p:cNvSpPr>
            <a:spLocks noGrp="1"/>
          </p:cNvSpPr>
          <p:nvPr>
            <p:ph idx="1"/>
          </p:nvPr>
        </p:nvSpPr>
        <p:spPr>
          <a:xfrm>
            <a:off x="5111262" y="1381859"/>
            <a:ext cx="6437270" cy="4396090"/>
          </a:xfrm>
        </p:spPr>
        <p:txBody>
          <a:bodyPr>
            <a:normAutofit/>
          </a:bodyPr>
          <a:lstStyle/>
          <a:p>
            <a:r>
              <a:rPr lang="en-US" sz="3200" dirty="0"/>
              <a:t>Middle School walking and pick up students dismissal at 2:50 through library doors.</a:t>
            </a:r>
          </a:p>
          <a:p>
            <a:r>
              <a:rPr lang="en-US" sz="3200" dirty="0"/>
              <a:t>Middle School bus dismissal at 2:50</a:t>
            </a:r>
          </a:p>
          <a:p>
            <a:r>
              <a:rPr lang="en-US" sz="3200" dirty="0"/>
              <a:t>High School dismissal at 2:57</a:t>
            </a:r>
          </a:p>
          <a:p>
            <a:pPr marL="0" indent="0">
              <a:buNone/>
            </a:pPr>
            <a:endParaRPr lang="en-US" sz="3200" dirty="0"/>
          </a:p>
          <a:p>
            <a:r>
              <a:rPr lang="en-US" sz="3200" dirty="0"/>
              <a:t>Driving High School students dismissal after busses leave.</a:t>
            </a:r>
          </a:p>
          <a:p>
            <a:endParaRPr lang="en-US" sz="3200" dirty="0"/>
          </a:p>
        </p:txBody>
      </p:sp>
    </p:spTree>
    <p:extLst>
      <p:ext uri="{BB962C8B-B14F-4D97-AF65-F5344CB8AC3E}">
        <p14:creationId xmlns:p14="http://schemas.microsoft.com/office/powerpoint/2010/main" val="191466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8D783-C145-4741-9A1E-C37095C20DFC}"/>
              </a:ext>
            </a:extLst>
          </p:cNvPr>
          <p:cNvSpPr>
            <a:spLocks noGrp="1"/>
          </p:cNvSpPr>
          <p:nvPr>
            <p:ph type="title"/>
          </p:nvPr>
        </p:nvSpPr>
        <p:spPr>
          <a:xfrm>
            <a:off x="836675" y="-117449"/>
            <a:ext cx="10515600" cy="1133693"/>
          </a:xfrm>
        </p:spPr>
        <p:txBody>
          <a:bodyPr>
            <a:normAutofit/>
          </a:bodyPr>
          <a:lstStyle/>
          <a:p>
            <a:r>
              <a:rPr lang="en-US" sz="5200" dirty="0"/>
              <a:t>Communication</a:t>
            </a:r>
          </a:p>
        </p:txBody>
      </p:sp>
      <p:graphicFrame>
        <p:nvGraphicFramePr>
          <p:cNvPr id="8" name="Content Placeholder 5">
            <a:extLst>
              <a:ext uri="{FF2B5EF4-FFF2-40B4-BE49-F238E27FC236}">
                <a16:creationId xmlns:a16="http://schemas.microsoft.com/office/drawing/2014/main" id="{393F35C3-38B5-4166-9C50-5C61F2A3FC4A}"/>
              </a:ext>
            </a:extLst>
          </p:cNvPr>
          <p:cNvGraphicFramePr>
            <a:graphicFrameLocks noGrp="1"/>
          </p:cNvGraphicFramePr>
          <p:nvPr>
            <p:ph idx="1"/>
            <p:extLst>
              <p:ext uri="{D42A27DB-BD31-4B8C-83A1-F6EECF244321}">
                <p14:modId xmlns:p14="http://schemas.microsoft.com/office/powerpoint/2010/main" val="2830063277"/>
              </p:ext>
            </p:extLst>
          </p:nvPr>
        </p:nvGraphicFramePr>
        <p:xfrm>
          <a:off x="303275" y="813288"/>
          <a:ext cx="11582400" cy="6044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67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4ED747C7-7BBF-436F-940F-48906A57AB9A}"/>
              </a:ext>
            </a:extLst>
          </p:cNvPr>
          <p:cNvPicPr>
            <a:picLocks noChangeAspect="1"/>
          </p:cNvPicPr>
          <p:nvPr/>
        </p:nvPicPr>
        <p:blipFill rotWithShape="1">
          <a:blip r:embed="rId2">
            <a:extLst>
              <a:ext uri="{28A0092B-C50C-407E-A947-70E740481C1C}">
                <a14:useLocalDpi xmlns:a14="http://schemas.microsoft.com/office/drawing/2010/main" val="0"/>
              </a:ext>
            </a:extLst>
          </a:blip>
          <a:srcRect r="3" b="1488"/>
          <a:stretch/>
        </p:blipFill>
        <p:spPr>
          <a:xfrm>
            <a:off x="9648825" y="3649901"/>
            <a:ext cx="2091549" cy="2954083"/>
          </a:xfrm>
          <a:custGeom>
            <a:avLst/>
            <a:gdLst/>
            <a:ahLst/>
            <a:cxnLst/>
            <a:rect l="l" t="t" r="r" b="b"/>
            <a:pathLst>
              <a:path w="4636517" h="6858000">
                <a:moveTo>
                  <a:pt x="0" y="0"/>
                </a:moveTo>
                <a:lnTo>
                  <a:pt x="4636517" y="0"/>
                </a:lnTo>
                <a:lnTo>
                  <a:pt x="4636517" y="6858000"/>
                </a:lnTo>
                <a:lnTo>
                  <a:pt x="0" y="6858000"/>
                </a:lnTo>
                <a:close/>
              </a:path>
            </a:pathLst>
          </a:custGeom>
        </p:spPr>
      </p:pic>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28B819-F2AC-4181-9733-31B2146D2E48}"/>
              </a:ext>
            </a:extLst>
          </p:cNvPr>
          <p:cNvSpPr>
            <a:spLocks noGrp="1"/>
          </p:cNvSpPr>
          <p:nvPr>
            <p:ph type="title"/>
          </p:nvPr>
        </p:nvSpPr>
        <p:spPr>
          <a:xfrm>
            <a:off x="5282219" y="31382"/>
            <a:ext cx="5721484" cy="1325563"/>
          </a:xfrm>
        </p:spPr>
        <p:txBody>
          <a:bodyPr>
            <a:normAutofit/>
          </a:bodyPr>
          <a:lstStyle/>
          <a:p>
            <a:r>
              <a:rPr lang="en-US" dirty="0"/>
              <a:t>School Days</a:t>
            </a:r>
          </a:p>
        </p:txBody>
      </p:sp>
      <p:sp>
        <p:nvSpPr>
          <p:cNvPr id="3" name="Content Placeholder 2">
            <a:extLst>
              <a:ext uri="{FF2B5EF4-FFF2-40B4-BE49-F238E27FC236}">
                <a16:creationId xmlns:a16="http://schemas.microsoft.com/office/drawing/2014/main" id="{4E5952DC-3611-4603-8A75-D821E7D77B85}"/>
              </a:ext>
            </a:extLst>
          </p:cNvPr>
          <p:cNvSpPr>
            <a:spLocks noGrp="1"/>
          </p:cNvSpPr>
          <p:nvPr>
            <p:ph idx="1"/>
          </p:nvPr>
        </p:nvSpPr>
        <p:spPr>
          <a:xfrm>
            <a:off x="5355861" y="1843560"/>
            <a:ext cx="5810138" cy="2488884"/>
          </a:xfrm>
        </p:spPr>
        <p:txBody>
          <a:bodyPr>
            <a:normAutofit/>
          </a:bodyPr>
          <a:lstStyle/>
          <a:p>
            <a:pPr marL="0" indent="0">
              <a:buNone/>
            </a:pPr>
            <a:r>
              <a:rPr lang="en-US" sz="3200" dirty="0"/>
              <a:t>Unlike some other schools, TVHS students will come to school EVERY day.</a:t>
            </a:r>
          </a:p>
        </p:txBody>
      </p:sp>
      <p:pic>
        <p:nvPicPr>
          <p:cNvPr id="4" name="Picture 3">
            <a:extLst>
              <a:ext uri="{FF2B5EF4-FFF2-40B4-BE49-F238E27FC236}">
                <a16:creationId xmlns:a16="http://schemas.microsoft.com/office/drawing/2014/main" id="{36BECCF6-3F84-411D-8D82-13A39CD968C7}"/>
              </a:ext>
            </a:extLst>
          </p:cNvPr>
          <p:cNvPicPr>
            <a:picLocks noChangeAspect="1"/>
          </p:cNvPicPr>
          <p:nvPr/>
        </p:nvPicPr>
        <p:blipFill rotWithShape="1">
          <a:blip r:embed="rId3"/>
          <a:srcRect b="9756"/>
          <a:stretch/>
        </p:blipFill>
        <p:spPr>
          <a:xfrm>
            <a:off x="530570" y="695522"/>
            <a:ext cx="4463770" cy="54669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2180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A36FC-3698-4A79-B303-3ACD73EDC975}"/>
              </a:ext>
            </a:extLst>
          </p:cNvPr>
          <p:cNvSpPr>
            <a:spLocks noGrp="1"/>
          </p:cNvSpPr>
          <p:nvPr>
            <p:ph type="title"/>
          </p:nvPr>
        </p:nvSpPr>
        <p:spPr>
          <a:xfrm>
            <a:off x="838201" y="345810"/>
            <a:ext cx="5120561" cy="1325563"/>
          </a:xfrm>
        </p:spPr>
        <p:txBody>
          <a:bodyPr>
            <a:normAutofit/>
          </a:bodyPr>
          <a:lstStyle/>
          <a:p>
            <a:r>
              <a:rPr lang="en-US" dirty="0"/>
              <a:t>Building Access</a:t>
            </a:r>
          </a:p>
        </p:txBody>
      </p:sp>
      <p:sp>
        <p:nvSpPr>
          <p:cNvPr id="3" name="Content Placeholder 2">
            <a:extLst>
              <a:ext uri="{FF2B5EF4-FFF2-40B4-BE49-F238E27FC236}">
                <a16:creationId xmlns:a16="http://schemas.microsoft.com/office/drawing/2014/main" id="{4EF8C87A-5C83-48F1-9756-C30874377F5F}"/>
              </a:ext>
            </a:extLst>
          </p:cNvPr>
          <p:cNvSpPr>
            <a:spLocks noGrp="1"/>
          </p:cNvSpPr>
          <p:nvPr>
            <p:ph idx="1"/>
          </p:nvPr>
        </p:nvSpPr>
        <p:spPr>
          <a:xfrm>
            <a:off x="721150" y="1927872"/>
            <a:ext cx="5374849" cy="4351338"/>
          </a:xfrm>
        </p:spPr>
        <p:txBody>
          <a:bodyPr>
            <a:normAutofit/>
          </a:bodyPr>
          <a:lstStyle/>
          <a:p>
            <a:r>
              <a:rPr lang="en-US" sz="2400" dirty="0"/>
              <a:t>Parents/caregivers must make an appointment to enter the school.</a:t>
            </a:r>
          </a:p>
          <a:p>
            <a:r>
              <a:rPr lang="en-US" sz="2400" dirty="0"/>
              <a:t>All visitors other than students will use the main office door.</a:t>
            </a:r>
          </a:p>
          <a:p>
            <a:r>
              <a:rPr lang="en-US" sz="2400" dirty="0"/>
              <a:t>All visitors will require a mask.</a:t>
            </a:r>
          </a:p>
          <a:p>
            <a:r>
              <a:rPr lang="en-US" sz="2400" dirty="0"/>
              <a:t>If picking up students early, parents must write a note indicating the pickup time.  When arriving at school parents can call the office (356-6015) or ring a bell at the front door.</a:t>
            </a:r>
          </a:p>
          <a:p>
            <a:endParaRPr lang="en-US" sz="2400" dirty="0"/>
          </a:p>
        </p:txBody>
      </p:sp>
      <p:sp>
        <p:nvSpPr>
          <p:cNvPr id="35" name="Oval 3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FB2B920-7573-43D4-91F2-2714487126E7}"/>
              </a:ext>
            </a:extLst>
          </p:cNvPr>
          <p:cNvPicPr>
            <a:picLocks noChangeAspect="1"/>
          </p:cNvPicPr>
          <p:nvPr/>
        </p:nvPicPr>
        <p:blipFill rotWithShape="1">
          <a:blip r:embed="rId2"/>
          <a:srcRect t="3740" r="1" b="1"/>
          <a:stretch/>
        </p:blipFill>
        <p:spPr>
          <a:xfrm>
            <a:off x="7951304" y="2775902"/>
            <a:ext cx="4240696" cy="4082098"/>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7" name="Arc 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637B6886-5D96-4B62-A0E6-90E2423C8E7E}"/>
              </a:ext>
            </a:extLst>
          </p:cNvPr>
          <p:cNvPicPr>
            <a:picLocks noChangeAspect="1"/>
          </p:cNvPicPr>
          <p:nvPr/>
        </p:nvPicPr>
        <p:blipFill rotWithShape="1">
          <a:blip r:embed="rId3"/>
          <a:srcRect t="14532" r="-3"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52304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E2DF4-A4E4-4523-A272-CB4C1638B68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Bussing</a:t>
            </a:r>
          </a:p>
        </p:txBody>
      </p:sp>
      <p:pic>
        <p:nvPicPr>
          <p:cNvPr id="6" name="Picture 5">
            <a:extLst>
              <a:ext uri="{FF2B5EF4-FFF2-40B4-BE49-F238E27FC236}">
                <a16:creationId xmlns:a16="http://schemas.microsoft.com/office/drawing/2014/main" id="{8A8F4DAE-F81B-4452-B396-0D6C58694AB8}"/>
              </a:ext>
            </a:extLst>
          </p:cNvPr>
          <p:cNvPicPr>
            <a:picLocks noChangeAspect="1"/>
          </p:cNvPicPr>
          <p:nvPr/>
        </p:nvPicPr>
        <p:blipFill>
          <a:blip r:embed="rId2"/>
          <a:stretch>
            <a:fillRect/>
          </a:stretch>
        </p:blipFill>
        <p:spPr>
          <a:xfrm>
            <a:off x="320040" y="593745"/>
            <a:ext cx="3425609" cy="3425609"/>
          </a:xfrm>
          <a:prstGeom prst="rect">
            <a:avLst/>
          </a:prstGeom>
        </p:spPr>
      </p:pic>
      <p:pic>
        <p:nvPicPr>
          <p:cNvPr id="4" name="Content Placeholder 3">
            <a:extLst>
              <a:ext uri="{FF2B5EF4-FFF2-40B4-BE49-F238E27FC236}">
                <a16:creationId xmlns:a16="http://schemas.microsoft.com/office/drawing/2014/main" id="{ECDC89CE-EDC6-4A8F-A8D3-1F8991F97436}"/>
              </a:ext>
            </a:extLst>
          </p:cNvPr>
          <p:cNvPicPr>
            <a:picLocks noGrp="1" noChangeAspect="1"/>
          </p:cNvPicPr>
          <p:nvPr>
            <p:ph idx="1"/>
          </p:nvPr>
        </p:nvPicPr>
        <p:blipFill>
          <a:blip r:embed="rId3"/>
          <a:stretch>
            <a:fillRect/>
          </a:stretch>
        </p:blipFill>
        <p:spPr>
          <a:xfrm>
            <a:off x="4385729" y="589887"/>
            <a:ext cx="3433324" cy="3433324"/>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793F780-FB04-451F-979C-DAE9E5D5401A}"/>
              </a:ext>
            </a:extLst>
          </p:cNvPr>
          <p:cNvPicPr>
            <a:picLocks noChangeAspect="1"/>
          </p:cNvPicPr>
          <p:nvPr/>
        </p:nvPicPr>
        <p:blipFill>
          <a:blip r:embed="rId4"/>
          <a:stretch>
            <a:fillRect/>
          </a:stretch>
        </p:blipFill>
        <p:spPr>
          <a:xfrm>
            <a:off x="8449725" y="616905"/>
            <a:ext cx="3423916" cy="3423916"/>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73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4ED747C7-7BBF-436F-940F-48906A57AB9A}"/>
              </a:ext>
            </a:extLst>
          </p:cNvPr>
          <p:cNvPicPr>
            <a:picLocks noChangeAspect="1"/>
          </p:cNvPicPr>
          <p:nvPr/>
        </p:nvPicPr>
        <p:blipFill rotWithShape="1">
          <a:blip r:embed="rId2">
            <a:extLst>
              <a:ext uri="{28A0092B-C50C-407E-A947-70E740481C1C}">
                <a14:useLocalDpi xmlns:a14="http://schemas.microsoft.com/office/drawing/2010/main" val="0"/>
              </a:ext>
            </a:extLst>
          </a:blip>
          <a:srcRect r="3" b="148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28B819-F2AC-4181-9733-31B2146D2E48}"/>
              </a:ext>
            </a:extLst>
          </p:cNvPr>
          <p:cNvSpPr>
            <a:spLocks noGrp="1"/>
          </p:cNvSpPr>
          <p:nvPr>
            <p:ph type="title"/>
          </p:nvPr>
        </p:nvSpPr>
        <p:spPr>
          <a:xfrm>
            <a:off x="5282219" y="31382"/>
            <a:ext cx="5721484" cy="1325563"/>
          </a:xfrm>
        </p:spPr>
        <p:txBody>
          <a:bodyPr>
            <a:normAutofit/>
          </a:bodyPr>
          <a:lstStyle/>
          <a:p>
            <a:r>
              <a:rPr lang="en-US" dirty="0"/>
              <a:t>Arrival</a:t>
            </a:r>
          </a:p>
        </p:txBody>
      </p:sp>
      <p:sp>
        <p:nvSpPr>
          <p:cNvPr id="3" name="Content Placeholder 2">
            <a:extLst>
              <a:ext uri="{FF2B5EF4-FFF2-40B4-BE49-F238E27FC236}">
                <a16:creationId xmlns:a16="http://schemas.microsoft.com/office/drawing/2014/main" id="{4E5952DC-3611-4603-8A75-D821E7D77B85}"/>
              </a:ext>
            </a:extLst>
          </p:cNvPr>
          <p:cNvSpPr>
            <a:spLocks noGrp="1"/>
          </p:cNvSpPr>
          <p:nvPr>
            <p:ph idx="1"/>
          </p:nvPr>
        </p:nvSpPr>
        <p:spPr>
          <a:xfrm>
            <a:off x="5193565" y="1220216"/>
            <a:ext cx="6258206" cy="5415045"/>
          </a:xfrm>
        </p:spPr>
        <p:txBody>
          <a:bodyPr>
            <a:normAutofit/>
          </a:bodyPr>
          <a:lstStyle/>
          <a:p>
            <a:r>
              <a:rPr lang="en-US" sz="3200" dirty="0"/>
              <a:t>Arrival time between 8:05 – 8:20</a:t>
            </a:r>
          </a:p>
          <a:p>
            <a:r>
              <a:rPr lang="en-US" sz="3200" dirty="0"/>
              <a:t>Middle school students will enter through library</a:t>
            </a:r>
          </a:p>
          <a:p>
            <a:r>
              <a:rPr lang="en-US" sz="3200" dirty="0"/>
              <a:t>High School students will enter through cafeteria</a:t>
            </a:r>
          </a:p>
          <a:p>
            <a:r>
              <a:rPr lang="en-US" sz="3200" dirty="0"/>
              <a:t>Late students must enter through main office.</a:t>
            </a:r>
          </a:p>
          <a:p>
            <a:r>
              <a:rPr lang="en-US" sz="3200" dirty="0"/>
              <a:t>Students will wear a face mask when entering and exiting the school.</a:t>
            </a:r>
          </a:p>
        </p:txBody>
      </p:sp>
    </p:spTree>
    <p:extLst>
      <p:ext uri="{BB962C8B-B14F-4D97-AF65-F5344CB8AC3E}">
        <p14:creationId xmlns:p14="http://schemas.microsoft.com/office/powerpoint/2010/main" val="408793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28B819-F2AC-4181-9733-31B2146D2E48}"/>
              </a:ext>
            </a:extLst>
          </p:cNvPr>
          <p:cNvSpPr>
            <a:spLocks noGrp="1"/>
          </p:cNvSpPr>
          <p:nvPr>
            <p:ph type="title"/>
          </p:nvPr>
        </p:nvSpPr>
        <p:spPr>
          <a:xfrm>
            <a:off x="5394327" y="415102"/>
            <a:ext cx="5721484" cy="1325563"/>
          </a:xfrm>
        </p:spPr>
        <p:txBody>
          <a:bodyPr>
            <a:normAutofit/>
          </a:bodyPr>
          <a:lstStyle/>
          <a:p>
            <a:r>
              <a:rPr lang="en-US" dirty="0"/>
              <a:t>Drop off Students</a:t>
            </a:r>
          </a:p>
        </p:txBody>
      </p:sp>
      <p:sp>
        <p:nvSpPr>
          <p:cNvPr id="3" name="Content Placeholder 2">
            <a:extLst>
              <a:ext uri="{FF2B5EF4-FFF2-40B4-BE49-F238E27FC236}">
                <a16:creationId xmlns:a16="http://schemas.microsoft.com/office/drawing/2014/main" id="{4E5952DC-3611-4603-8A75-D821E7D77B85}"/>
              </a:ext>
            </a:extLst>
          </p:cNvPr>
          <p:cNvSpPr>
            <a:spLocks noGrp="1"/>
          </p:cNvSpPr>
          <p:nvPr>
            <p:ph idx="1"/>
          </p:nvPr>
        </p:nvSpPr>
        <p:spPr>
          <a:xfrm>
            <a:off x="5046011" y="1629583"/>
            <a:ext cx="6909636" cy="5415045"/>
          </a:xfrm>
        </p:spPr>
        <p:txBody>
          <a:bodyPr>
            <a:normAutofit/>
          </a:bodyPr>
          <a:lstStyle/>
          <a:p>
            <a:r>
              <a:rPr lang="en-US" sz="3200" dirty="0"/>
              <a:t>Parents dropping students off in the morning:</a:t>
            </a:r>
          </a:p>
          <a:p>
            <a:pPr lvl="1"/>
            <a:r>
              <a:rPr lang="en-US" sz="2800" dirty="0"/>
              <a:t>You MUST follow the busses.  No U-turn in the library parking lot.</a:t>
            </a:r>
          </a:p>
          <a:p>
            <a:pPr lvl="1"/>
            <a:r>
              <a:rPr lang="en-US" sz="2800" dirty="0"/>
              <a:t>Middle School students will be dropped off at library door.</a:t>
            </a:r>
          </a:p>
          <a:p>
            <a:pPr lvl="1"/>
            <a:r>
              <a:rPr lang="en-US" sz="2800" dirty="0"/>
              <a:t>High School students will be dropped off at cafeteria door.</a:t>
            </a:r>
          </a:p>
          <a:p>
            <a:pPr lvl="1"/>
            <a:r>
              <a:rPr lang="en-US" sz="2800" dirty="0"/>
              <a:t>Cars MUST follow busses around the building to exit the school parking lot.</a:t>
            </a:r>
          </a:p>
          <a:p>
            <a:pPr lvl="1"/>
            <a:r>
              <a:rPr lang="en-US" sz="2800" dirty="0"/>
              <a:t>Remember, NEVER pass a school bus with flashing lights.</a:t>
            </a:r>
          </a:p>
        </p:txBody>
      </p:sp>
      <p:pic>
        <p:nvPicPr>
          <p:cNvPr id="5" name="Picture 4" descr="A close up of a sign&#10;&#10;Description automatically generated">
            <a:extLst>
              <a:ext uri="{FF2B5EF4-FFF2-40B4-BE49-F238E27FC236}">
                <a16:creationId xmlns:a16="http://schemas.microsoft.com/office/drawing/2014/main" id="{9D25522B-6748-4DBB-AC8D-25BF6F6D4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30" y="2797851"/>
            <a:ext cx="3411751" cy="341175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749A2242-42FA-45D3-B571-BD300D108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48" y="764504"/>
            <a:ext cx="1585017" cy="1585017"/>
          </a:xfrm>
          <a:prstGeom prst="rect">
            <a:avLst/>
          </a:prstGeom>
        </p:spPr>
      </p:pic>
      <p:pic>
        <p:nvPicPr>
          <p:cNvPr id="10" name="Picture 9" descr="A close up of a logo&#10;&#10;Description automatically generated">
            <a:extLst>
              <a:ext uri="{FF2B5EF4-FFF2-40B4-BE49-F238E27FC236}">
                <a16:creationId xmlns:a16="http://schemas.microsoft.com/office/drawing/2014/main" id="{A9C59809-89A0-405F-A588-A8B4E2FD7A96}"/>
              </a:ext>
            </a:extLst>
          </p:cNvPr>
          <p:cNvPicPr>
            <a:picLocks noChangeAspect="1"/>
          </p:cNvPicPr>
          <p:nvPr/>
        </p:nvPicPr>
        <p:blipFill rotWithShape="1">
          <a:blip r:embed="rId4">
            <a:extLst>
              <a:ext uri="{28A0092B-C50C-407E-A947-70E740481C1C}">
                <a14:useLocalDpi xmlns:a14="http://schemas.microsoft.com/office/drawing/2010/main" val="0"/>
              </a:ext>
            </a:extLst>
          </a:blip>
          <a:srcRect l="6484" t="20912" r="25955" b="29542"/>
          <a:stretch/>
        </p:blipFill>
        <p:spPr>
          <a:xfrm>
            <a:off x="1849560" y="305742"/>
            <a:ext cx="3250550" cy="1881311"/>
          </a:xfrm>
          <a:prstGeom prst="rect">
            <a:avLst/>
          </a:prstGeom>
        </p:spPr>
      </p:pic>
    </p:spTree>
    <p:extLst>
      <p:ext uri="{BB962C8B-B14F-4D97-AF65-F5344CB8AC3E}">
        <p14:creationId xmlns:p14="http://schemas.microsoft.com/office/powerpoint/2010/main" val="177581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4A9726C-229F-4711-8565-DB471182E89F}"/>
              </a:ext>
            </a:extLst>
          </p:cNvPr>
          <p:cNvGraphicFramePr>
            <a:graphicFrameLocks noGrp="1"/>
          </p:cNvGraphicFramePr>
          <p:nvPr>
            <p:ph idx="1"/>
          </p:nvPr>
        </p:nvGraphicFramePr>
        <p:xfrm>
          <a:off x="391378" y="1976293"/>
          <a:ext cx="11407488" cy="440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133EDDF-B2C7-4E82-B17E-CAF43DD1F8E7}"/>
              </a:ext>
            </a:extLst>
          </p:cNvPr>
          <p:cNvPicPr>
            <a:picLocks noChangeAspect="1"/>
          </p:cNvPicPr>
          <p:nvPr/>
        </p:nvPicPr>
        <p:blipFill rotWithShape="1">
          <a:blip r:embed="rId7"/>
          <a:srcRect l="22491" t="23183" r="22491" b="22837"/>
          <a:stretch/>
        </p:blipFill>
        <p:spPr>
          <a:xfrm>
            <a:off x="6276870" y="4311505"/>
            <a:ext cx="1771862" cy="1738430"/>
          </a:xfrm>
          <a:prstGeom prst="rect">
            <a:avLst/>
          </a:prstGeom>
        </p:spPr>
      </p:pic>
      <p:sp>
        <p:nvSpPr>
          <p:cNvPr id="8" name="Rectangle 7">
            <a:extLst>
              <a:ext uri="{FF2B5EF4-FFF2-40B4-BE49-F238E27FC236}">
                <a16:creationId xmlns:a16="http://schemas.microsoft.com/office/drawing/2014/main" id="{9F29FC1D-4307-497D-ABD5-4BC9E1ABA09D}"/>
              </a:ext>
            </a:extLst>
          </p:cNvPr>
          <p:cNvSpPr/>
          <p:nvPr/>
        </p:nvSpPr>
        <p:spPr>
          <a:xfrm>
            <a:off x="-878" y="-39218"/>
            <a:ext cx="12192000" cy="19430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513C5-95FC-48FD-84DF-C696DA0F69BA}"/>
              </a:ext>
            </a:extLst>
          </p:cNvPr>
          <p:cNvSpPr>
            <a:spLocks noGrp="1"/>
          </p:cNvSpPr>
          <p:nvPr>
            <p:ph type="title"/>
          </p:nvPr>
        </p:nvSpPr>
        <p:spPr>
          <a:xfrm>
            <a:off x="391378" y="117190"/>
            <a:ext cx="11407487" cy="1325563"/>
          </a:xfrm>
        </p:spPr>
        <p:txBody>
          <a:bodyPr>
            <a:normAutofit/>
          </a:bodyPr>
          <a:lstStyle/>
          <a:p>
            <a:r>
              <a:rPr lang="en-US" sz="5400" dirty="0">
                <a:solidFill>
                  <a:schemeClr val="bg1"/>
                </a:solidFill>
              </a:rPr>
              <a:t>Common Area Procedures</a:t>
            </a:r>
          </a:p>
        </p:txBody>
      </p:sp>
      <p:sp>
        <p:nvSpPr>
          <p:cNvPr id="10" name="&quot;Not Allowed&quot; Symbol 9">
            <a:extLst>
              <a:ext uri="{FF2B5EF4-FFF2-40B4-BE49-F238E27FC236}">
                <a16:creationId xmlns:a16="http://schemas.microsoft.com/office/drawing/2014/main" id="{9786BAF1-B9E8-40F5-9961-7B70645BB0BE}"/>
              </a:ext>
            </a:extLst>
          </p:cNvPr>
          <p:cNvSpPr/>
          <p:nvPr/>
        </p:nvSpPr>
        <p:spPr>
          <a:xfrm rot="20889989">
            <a:off x="6350001" y="2216859"/>
            <a:ext cx="1625600" cy="1594928"/>
          </a:xfrm>
          <a:prstGeom prst="noSmoking">
            <a:avLst>
              <a:gd name="adj" fmla="val 11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835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20ED9-C30A-4DDC-99C3-A6F2A206D19F}"/>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a:t>Common Areas</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A7A05D5-3459-447F-9A04-7E1066F9167E}"/>
              </a:ext>
            </a:extLst>
          </p:cNvPr>
          <p:cNvPicPr>
            <a:picLocks noGrp="1" noChangeAspect="1"/>
          </p:cNvPicPr>
          <p:nvPr>
            <p:ph idx="1"/>
          </p:nvPr>
        </p:nvPicPr>
        <p:blipFill rotWithShape="1">
          <a:blip r:embed="rId2"/>
          <a:srcRect t="1268"/>
          <a:stretch/>
        </p:blipFill>
        <p:spPr>
          <a:xfrm>
            <a:off x="5922492" y="666728"/>
            <a:ext cx="5536001" cy="5465791"/>
          </a:xfrm>
          <a:prstGeom prst="rect">
            <a:avLst/>
          </a:prstGeom>
        </p:spPr>
      </p:pic>
    </p:spTree>
    <p:extLst>
      <p:ext uri="{BB962C8B-B14F-4D97-AF65-F5344CB8AC3E}">
        <p14:creationId xmlns:p14="http://schemas.microsoft.com/office/powerpoint/2010/main" val="165493176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96464"/>
      </a:dk2>
      <a:lt2>
        <a:srgbClr val="E9E5DC"/>
      </a:lt2>
      <a:accent1>
        <a:srgbClr val="FF0000"/>
      </a:accent1>
      <a:accent2>
        <a:srgbClr val="9B2D1F"/>
      </a:accent2>
      <a:accent3>
        <a:srgbClr val="7F7F7F"/>
      </a:accent3>
      <a:accent4>
        <a:srgbClr val="5F5F5F"/>
      </a:accent4>
      <a:accent5>
        <a:srgbClr val="918485"/>
      </a:accent5>
      <a:accent6>
        <a:srgbClr val="FE9999"/>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CAF55F4E972EC14EBBD4820F76FCDFB6" ma:contentTypeVersion="9" ma:contentTypeDescription="" ma:contentTypeScope="" ma:versionID="eb4995c5dbf1ae6570096f45011a059b">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5c376940b025f06af7699d71142bb99b"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ma:displayName="Document Form" ma:default="No" ma:description="Is this a form?" ma:format="Dropdown" ma:internalName="DocumentForm">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Covid Information</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F2FF3-8643-4C83-B550-18565DEF20BF}"/>
</file>

<file path=customXml/itemProps2.xml><?xml version="1.0" encoding="utf-8"?>
<ds:datastoreItem xmlns:ds="http://schemas.openxmlformats.org/officeDocument/2006/customXml" ds:itemID="{E9BB6B74-ACA0-4345-84D1-1F89CBE32FBB}"/>
</file>

<file path=customXml/itemProps3.xml><?xml version="1.0" encoding="utf-8"?>
<ds:datastoreItem xmlns:ds="http://schemas.openxmlformats.org/officeDocument/2006/customXml" ds:itemID="{561B6347-D003-4F65-B9B3-6C9D8A4BDDE4}"/>
</file>

<file path=docProps/app.xml><?xml version="1.0" encoding="utf-8"?>
<Properties xmlns="http://schemas.openxmlformats.org/officeDocument/2006/extended-properties" xmlns:vt="http://schemas.openxmlformats.org/officeDocument/2006/docPropsVTypes">
  <TotalTime>137</TotalTime>
  <Words>685</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Tobique Valley Middle High School </vt:lpstr>
      <vt:lpstr>Communication</vt:lpstr>
      <vt:lpstr>School Days</vt:lpstr>
      <vt:lpstr>Building Access</vt:lpstr>
      <vt:lpstr>Bussing</vt:lpstr>
      <vt:lpstr>Arrival</vt:lpstr>
      <vt:lpstr>Drop off Students</vt:lpstr>
      <vt:lpstr>Common Area Procedures</vt:lpstr>
      <vt:lpstr>Common Areas</vt:lpstr>
      <vt:lpstr>Cleaning Procedures</vt:lpstr>
      <vt:lpstr>Lunch Time</vt:lpstr>
      <vt:lpstr>Playground</vt:lpstr>
      <vt:lpstr>Daily Parental Responsibilities</vt:lpstr>
      <vt:lpstr>Daily Parental Responsibilities</vt:lpstr>
      <vt:lpstr>Daily Parental Responsibilities</vt:lpstr>
      <vt:lpstr>Daily Parental Responsibilities</vt:lpstr>
      <vt:lpstr>If my Child Becomes Sick at School</vt:lpstr>
      <vt:lpstr>Departure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Tobique Valley Middle High School</dc:title>
  <dc:creator>Green, Jason (ASD-W)</dc:creator>
  <cp:lastModifiedBy>Green, Jason (ASD-W)</cp:lastModifiedBy>
  <cp:revision>1</cp:revision>
  <dcterms:created xsi:type="dcterms:W3CDTF">2020-08-31T15:42:10Z</dcterms:created>
  <dcterms:modified xsi:type="dcterms:W3CDTF">2020-09-01T12:32:09Z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0x010100F2A1E1E4D320C749A22EC3F91FD053D600CAF55F4E972EC14EBBD4820F76FCDFB6</vt:lpwstr>
  </property>
</Properties>
</file>